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p:sldMasterIdLst>
    <p:sldMasterId id="2147483650" r:id="rId1"/>
  </p:sldMasterIdLst>
  <p:notesMasterIdLst>
    <p:notesMasterId r:id="rId28"/>
  </p:notesMasterIdLst>
  <p:sldIdLst>
    <p:sldId id="258" r:id="rId2"/>
    <p:sldId id="288" r:id="rId3"/>
    <p:sldId id="289" r:id="rId4"/>
    <p:sldId id="276" r:id="rId5"/>
    <p:sldId id="278" r:id="rId6"/>
    <p:sldId id="290" r:id="rId7"/>
    <p:sldId id="277" r:id="rId8"/>
    <p:sldId id="291" r:id="rId9"/>
    <p:sldId id="279" r:id="rId10"/>
    <p:sldId id="259" r:id="rId11"/>
    <p:sldId id="280" r:id="rId12"/>
    <p:sldId id="286" r:id="rId13"/>
    <p:sldId id="269" r:id="rId14"/>
    <p:sldId id="270" r:id="rId15"/>
    <p:sldId id="271" r:id="rId16"/>
    <p:sldId id="281" r:id="rId17"/>
    <p:sldId id="260" r:id="rId18"/>
    <p:sldId id="261" r:id="rId19"/>
    <p:sldId id="257" r:id="rId20"/>
    <p:sldId id="262" r:id="rId21"/>
    <p:sldId id="287" r:id="rId22"/>
    <p:sldId id="266" r:id="rId23"/>
    <p:sldId id="267" r:id="rId24"/>
    <p:sldId id="263" r:id="rId25"/>
    <p:sldId id="292" r:id="rId26"/>
    <p:sldId id="293" r:id="rId27"/>
  </p:sldIdLst>
  <p:sldSz cx="9144000" cy="6858000" type="screen4x3"/>
  <p:notesSz cx="6858000" cy="9144000"/>
  <p:defaultTextStyle>
    <a:defPPr>
      <a:defRPr lang="de-DE"/>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autoAdjust="0"/>
    <p:restoredTop sz="95775" autoAdjust="0"/>
  </p:normalViewPr>
  <p:slideViewPr>
    <p:cSldViewPr>
      <p:cViewPr varScale="1">
        <p:scale>
          <a:sx n="110" d="100"/>
          <a:sy n="110" d="100"/>
        </p:scale>
        <p:origin x="1680"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233432-57C4-CA44-A581-7C2D187F8690}" type="doc">
      <dgm:prSet loTypeId="urn:microsoft.com/office/officeart/2005/8/layout/cycle2" loCatId="cycle" qsTypeId="urn:microsoft.com/office/officeart/2005/8/quickstyle/simple4" qsCatId="simple" csTypeId="urn:microsoft.com/office/officeart/2005/8/colors/accent1_2" csCatId="accent1" phldr="1"/>
      <dgm:spPr/>
      <dgm:t>
        <a:bodyPr/>
        <a:lstStyle/>
        <a:p>
          <a:endParaRPr lang="de-DE"/>
        </a:p>
      </dgm:t>
    </dgm:pt>
    <dgm:pt modelId="{C72EB0F2-812B-794F-A59E-3888C7EEFA8C}">
      <dgm:prSet phldrT="[Text]"/>
      <dgm:spPr>
        <a:solidFill>
          <a:srgbClr val="92D050"/>
        </a:solidFill>
      </dgm:spPr>
      <dgm:t>
        <a:bodyPr/>
        <a:lstStyle/>
        <a:p>
          <a:r>
            <a:rPr lang="de-DE" dirty="0">
              <a:solidFill>
                <a:srgbClr val="002060"/>
              </a:solidFill>
            </a:rPr>
            <a:t>M1</a:t>
          </a:r>
        </a:p>
      </dgm:t>
    </dgm:pt>
    <dgm:pt modelId="{3D84FC5D-F0A2-1F40-8EED-70276F4FAF29}" type="parTrans" cxnId="{C309BEA8-B11D-6849-8560-C567A4D9E1A3}">
      <dgm:prSet/>
      <dgm:spPr/>
      <dgm:t>
        <a:bodyPr/>
        <a:lstStyle/>
        <a:p>
          <a:endParaRPr lang="de-DE"/>
        </a:p>
      </dgm:t>
    </dgm:pt>
    <dgm:pt modelId="{25BC4894-EA01-0C4B-880B-3785AC399615}" type="sibTrans" cxnId="{C309BEA8-B11D-6849-8560-C567A4D9E1A3}">
      <dgm:prSet/>
      <dgm:spPr/>
      <dgm:t>
        <a:bodyPr/>
        <a:lstStyle/>
        <a:p>
          <a:endParaRPr lang="de-DE"/>
        </a:p>
      </dgm:t>
    </dgm:pt>
    <dgm:pt modelId="{47D9242C-B2D1-D94C-AD5E-5CE85B7D4D56}">
      <dgm:prSet phldrT="[Text]"/>
      <dgm:spPr>
        <a:solidFill>
          <a:srgbClr val="92D050"/>
        </a:solidFill>
      </dgm:spPr>
      <dgm:t>
        <a:bodyPr/>
        <a:lstStyle/>
        <a:p>
          <a:r>
            <a:rPr lang="de-DE" dirty="0">
              <a:solidFill>
                <a:srgbClr val="002060"/>
              </a:solidFill>
            </a:rPr>
            <a:t>M2</a:t>
          </a:r>
        </a:p>
      </dgm:t>
    </dgm:pt>
    <dgm:pt modelId="{237B54A8-81DE-EC40-A61F-D19F3A5DE87F}" type="parTrans" cxnId="{67C0E964-EA07-2141-879D-95D49528DD9E}">
      <dgm:prSet/>
      <dgm:spPr/>
      <dgm:t>
        <a:bodyPr/>
        <a:lstStyle/>
        <a:p>
          <a:endParaRPr lang="de-DE"/>
        </a:p>
      </dgm:t>
    </dgm:pt>
    <dgm:pt modelId="{BBE0B486-455C-DD48-ADF4-50C53914C5F5}" type="sibTrans" cxnId="{67C0E964-EA07-2141-879D-95D49528DD9E}">
      <dgm:prSet/>
      <dgm:spPr/>
      <dgm:t>
        <a:bodyPr/>
        <a:lstStyle/>
        <a:p>
          <a:endParaRPr lang="de-DE"/>
        </a:p>
      </dgm:t>
    </dgm:pt>
    <dgm:pt modelId="{330ED28D-6667-E44B-A332-DCB07093187C}">
      <dgm:prSet/>
      <dgm:spPr>
        <a:solidFill>
          <a:srgbClr val="92D050"/>
        </a:solidFill>
      </dgm:spPr>
      <dgm:t>
        <a:bodyPr/>
        <a:lstStyle/>
        <a:p>
          <a:r>
            <a:rPr lang="de-DE" dirty="0">
              <a:solidFill>
                <a:srgbClr val="002060"/>
              </a:solidFill>
            </a:rPr>
            <a:t>M3</a:t>
          </a:r>
        </a:p>
      </dgm:t>
    </dgm:pt>
    <dgm:pt modelId="{BED510C1-B82E-1E4F-B42A-02C35FC762D9}" type="parTrans" cxnId="{DDBA2816-965B-FA40-8BA5-FE9F58B0F514}">
      <dgm:prSet/>
      <dgm:spPr/>
      <dgm:t>
        <a:bodyPr/>
        <a:lstStyle/>
        <a:p>
          <a:endParaRPr lang="de-DE"/>
        </a:p>
      </dgm:t>
    </dgm:pt>
    <dgm:pt modelId="{A43A4842-C4F1-8643-9EF6-0B2F8AA96FE2}" type="sibTrans" cxnId="{DDBA2816-965B-FA40-8BA5-FE9F58B0F514}">
      <dgm:prSet/>
      <dgm:spPr/>
      <dgm:t>
        <a:bodyPr/>
        <a:lstStyle/>
        <a:p>
          <a:endParaRPr lang="de-DE"/>
        </a:p>
      </dgm:t>
    </dgm:pt>
    <dgm:pt modelId="{6ADA3A3C-25A4-784A-B70D-E9EAAEB05D64}">
      <dgm:prSet/>
      <dgm:spPr>
        <a:solidFill>
          <a:srgbClr val="92D050"/>
        </a:solidFill>
      </dgm:spPr>
      <dgm:t>
        <a:bodyPr/>
        <a:lstStyle/>
        <a:p>
          <a:r>
            <a:rPr lang="de-DE" dirty="0">
              <a:solidFill>
                <a:srgbClr val="002060"/>
              </a:solidFill>
            </a:rPr>
            <a:t>M4</a:t>
          </a:r>
        </a:p>
      </dgm:t>
    </dgm:pt>
    <dgm:pt modelId="{F81A0F12-2833-F44A-BDD2-1058B2264C52}" type="parTrans" cxnId="{1B15471E-FB47-5844-B128-B3C900069DED}">
      <dgm:prSet/>
      <dgm:spPr/>
      <dgm:t>
        <a:bodyPr/>
        <a:lstStyle/>
        <a:p>
          <a:endParaRPr lang="de-DE"/>
        </a:p>
      </dgm:t>
    </dgm:pt>
    <dgm:pt modelId="{D8B6D486-C8A7-C846-9056-8C15BAD5DA3F}" type="sibTrans" cxnId="{1B15471E-FB47-5844-B128-B3C900069DED}">
      <dgm:prSet/>
      <dgm:spPr/>
      <dgm:t>
        <a:bodyPr/>
        <a:lstStyle/>
        <a:p>
          <a:endParaRPr lang="de-DE"/>
        </a:p>
      </dgm:t>
    </dgm:pt>
    <dgm:pt modelId="{6BE8712C-D47C-494A-BCCF-5A57F4D78C2F}">
      <dgm:prSet/>
      <dgm:spPr>
        <a:solidFill>
          <a:srgbClr val="92D050"/>
        </a:solidFill>
      </dgm:spPr>
      <dgm:t>
        <a:bodyPr/>
        <a:lstStyle/>
        <a:p>
          <a:r>
            <a:rPr lang="de-DE" dirty="0">
              <a:solidFill>
                <a:srgbClr val="002060"/>
              </a:solidFill>
            </a:rPr>
            <a:t>M5</a:t>
          </a:r>
        </a:p>
      </dgm:t>
    </dgm:pt>
    <dgm:pt modelId="{A03D0A54-33B4-EA44-B63E-AF4F506AF3F2}" type="parTrans" cxnId="{90768352-978B-8D4E-8A3C-D63AABD1CAA6}">
      <dgm:prSet/>
      <dgm:spPr/>
      <dgm:t>
        <a:bodyPr/>
        <a:lstStyle/>
        <a:p>
          <a:endParaRPr lang="de-DE"/>
        </a:p>
      </dgm:t>
    </dgm:pt>
    <dgm:pt modelId="{77A0E514-C296-7D46-8071-E019228C8B19}" type="sibTrans" cxnId="{90768352-978B-8D4E-8A3C-D63AABD1CAA6}">
      <dgm:prSet/>
      <dgm:spPr/>
      <dgm:t>
        <a:bodyPr/>
        <a:lstStyle/>
        <a:p>
          <a:endParaRPr lang="de-DE"/>
        </a:p>
      </dgm:t>
    </dgm:pt>
    <dgm:pt modelId="{2BCF6DDE-5CFE-1E4C-AECF-54AA12CF43CE}" type="pres">
      <dgm:prSet presAssocID="{60233432-57C4-CA44-A581-7C2D187F8690}" presName="cycle" presStyleCnt="0">
        <dgm:presLayoutVars>
          <dgm:dir/>
          <dgm:resizeHandles val="exact"/>
        </dgm:presLayoutVars>
      </dgm:prSet>
      <dgm:spPr/>
    </dgm:pt>
    <dgm:pt modelId="{9951D2D0-DBE8-9B4E-9388-6044EB4E5D7B}" type="pres">
      <dgm:prSet presAssocID="{C72EB0F2-812B-794F-A59E-3888C7EEFA8C}" presName="node" presStyleLbl="node1" presStyleIdx="0" presStyleCnt="5">
        <dgm:presLayoutVars>
          <dgm:bulletEnabled val="1"/>
        </dgm:presLayoutVars>
      </dgm:prSet>
      <dgm:spPr/>
    </dgm:pt>
    <dgm:pt modelId="{E4DAA2F3-3216-F645-B383-07EEE182E32B}" type="pres">
      <dgm:prSet presAssocID="{25BC4894-EA01-0C4B-880B-3785AC399615}" presName="sibTrans" presStyleLbl="sibTrans2D1" presStyleIdx="0" presStyleCnt="5"/>
      <dgm:spPr/>
    </dgm:pt>
    <dgm:pt modelId="{E39C837E-2BFE-1C4D-A413-652414EF702E}" type="pres">
      <dgm:prSet presAssocID="{25BC4894-EA01-0C4B-880B-3785AC399615}" presName="connectorText" presStyleLbl="sibTrans2D1" presStyleIdx="0" presStyleCnt="5"/>
      <dgm:spPr/>
    </dgm:pt>
    <dgm:pt modelId="{8E3DC6F8-1DD5-C545-9CB9-7EE81203E79F}" type="pres">
      <dgm:prSet presAssocID="{47D9242C-B2D1-D94C-AD5E-5CE85B7D4D56}" presName="node" presStyleLbl="node1" presStyleIdx="1" presStyleCnt="5">
        <dgm:presLayoutVars>
          <dgm:bulletEnabled val="1"/>
        </dgm:presLayoutVars>
      </dgm:prSet>
      <dgm:spPr/>
    </dgm:pt>
    <dgm:pt modelId="{BD3C6BCC-F43A-0F40-AE9A-322851684CF9}" type="pres">
      <dgm:prSet presAssocID="{BBE0B486-455C-DD48-ADF4-50C53914C5F5}" presName="sibTrans" presStyleLbl="sibTrans2D1" presStyleIdx="1" presStyleCnt="5"/>
      <dgm:spPr/>
    </dgm:pt>
    <dgm:pt modelId="{48021B0A-DD57-BE44-A0B3-B48643519332}" type="pres">
      <dgm:prSet presAssocID="{BBE0B486-455C-DD48-ADF4-50C53914C5F5}" presName="connectorText" presStyleLbl="sibTrans2D1" presStyleIdx="1" presStyleCnt="5"/>
      <dgm:spPr/>
    </dgm:pt>
    <dgm:pt modelId="{454EF0ED-9D06-8246-B27A-20E15A8BDA9A}" type="pres">
      <dgm:prSet presAssocID="{330ED28D-6667-E44B-A332-DCB07093187C}" presName="node" presStyleLbl="node1" presStyleIdx="2" presStyleCnt="5">
        <dgm:presLayoutVars>
          <dgm:bulletEnabled val="1"/>
        </dgm:presLayoutVars>
      </dgm:prSet>
      <dgm:spPr/>
    </dgm:pt>
    <dgm:pt modelId="{EBC1B6C3-09BD-6645-892A-9DE0891ED045}" type="pres">
      <dgm:prSet presAssocID="{A43A4842-C4F1-8643-9EF6-0B2F8AA96FE2}" presName="sibTrans" presStyleLbl="sibTrans2D1" presStyleIdx="2" presStyleCnt="5"/>
      <dgm:spPr/>
    </dgm:pt>
    <dgm:pt modelId="{5A97626C-1F32-DB4F-BDB9-9B1267BDC187}" type="pres">
      <dgm:prSet presAssocID="{A43A4842-C4F1-8643-9EF6-0B2F8AA96FE2}" presName="connectorText" presStyleLbl="sibTrans2D1" presStyleIdx="2" presStyleCnt="5"/>
      <dgm:spPr/>
    </dgm:pt>
    <dgm:pt modelId="{0E5DEF06-2149-264F-A06D-8CF9D0AC1BA1}" type="pres">
      <dgm:prSet presAssocID="{6ADA3A3C-25A4-784A-B70D-E9EAAEB05D64}" presName="node" presStyleLbl="node1" presStyleIdx="3" presStyleCnt="5" custRadScaleRad="102507" custRadScaleInc="-303">
        <dgm:presLayoutVars>
          <dgm:bulletEnabled val="1"/>
        </dgm:presLayoutVars>
      </dgm:prSet>
      <dgm:spPr/>
    </dgm:pt>
    <dgm:pt modelId="{C5D46DFB-7A8F-484D-8358-41A2F8EF96BB}" type="pres">
      <dgm:prSet presAssocID="{D8B6D486-C8A7-C846-9056-8C15BAD5DA3F}" presName="sibTrans" presStyleLbl="sibTrans2D1" presStyleIdx="3" presStyleCnt="5"/>
      <dgm:spPr/>
    </dgm:pt>
    <dgm:pt modelId="{921C8644-892C-644E-B9FD-3A3D43F009A2}" type="pres">
      <dgm:prSet presAssocID="{D8B6D486-C8A7-C846-9056-8C15BAD5DA3F}" presName="connectorText" presStyleLbl="sibTrans2D1" presStyleIdx="3" presStyleCnt="5"/>
      <dgm:spPr/>
    </dgm:pt>
    <dgm:pt modelId="{AF5A936A-ECE8-8E4F-A0FD-26692630485C}" type="pres">
      <dgm:prSet presAssocID="{6BE8712C-D47C-494A-BCCF-5A57F4D78C2F}" presName="node" presStyleLbl="node1" presStyleIdx="4" presStyleCnt="5">
        <dgm:presLayoutVars>
          <dgm:bulletEnabled val="1"/>
        </dgm:presLayoutVars>
      </dgm:prSet>
      <dgm:spPr/>
    </dgm:pt>
    <dgm:pt modelId="{329F494B-4534-914D-A5AB-06BB50BD971D}" type="pres">
      <dgm:prSet presAssocID="{77A0E514-C296-7D46-8071-E019228C8B19}" presName="sibTrans" presStyleLbl="sibTrans2D1" presStyleIdx="4" presStyleCnt="5"/>
      <dgm:spPr/>
    </dgm:pt>
    <dgm:pt modelId="{F392C8D6-D17F-634F-A9F5-D29C5BFDB9B6}" type="pres">
      <dgm:prSet presAssocID="{77A0E514-C296-7D46-8071-E019228C8B19}" presName="connectorText" presStyleLbl="sibTrans2D1" presStyleIdx="4" presStyleCnt="5"/>
      <dgm:spPr/>
    </dgm:pt>
  </dgm:ptLst>
  <dgm:cxnLst>
    <dgm:cxn modelId="{08C0BB0F-118B-6847-BF85-B2E75E412548}" type="presOf" srcId="{BBE0B486-455C-DD48-ADF4-50C53914C5F5}" destId="{BD3C6BCC-F43A-0F40-AE9A-322851684CF9}" srcOrd="0" destOrd="0" presId="urn:microsoft.com/office/officeart/2005/8/layout/cycle2"/>
    <dgm:cxn modelId="{58E3FC14-F187-F241-94A5-165BEBE141E9}" type="presOf" srcId="{330ED28D-6667-E44B-A332-DCB07093187C}" destId="{454EF0ED-9D06-8246-B27A-20E15A8BDA9A}" srcOrd="0" destOrd="0" presId="urn:microsoft.com/office/officeart/2005/8/layout/cycle2"/>
    <dgm:cxn modelId="{DDBA2816-965B-FA40-8BA5-FE9F58B0F514}" srcId="{60233432-57C4-CA44-A581-7C2D187F8690}" destId="{330ED28D-6667-E44B-A332-DCB07093187C}" srcOrd="2" destOrd="0" parTransId="{BED510C1-B82E-1E4F-B42A-02C35FC762D9}" sibTransId="{A43A4842-C4F1-8643-9EF6-0B2F8AA96FE2}"/>
    <dgm:cxn modelId="{AFA50E1B-37D1-5349-A1CB-C211D2BBFA55}" type="presOf" srcId="{A43A4842-C4F1-8643-9EF6-0B2F8AA96FE2}" destId="{EBC1B6C3-09BD-6645-892A-9DE0891ED045}" srcOrd="0" destOrd="0" presId="urn:microsoft.com/office/officeart/2005/8/layout/cycle2"/>
    <dgm:cxn modelId="{1B15471E-FB47-5844-B128-B3C900069DED}" srcId="{60233432-57C4-CA44-A581-7C2D187F8690}" destId="{6ADA3A3C-25A4-784A-B70D-E9EAAEB05D64}" srcOrd="3" destOrd="0" parTransId="{F81A0F12-2833-F44A-BDD2-1058B2264C52}" sibTransId="{D8B6D486-C8A7-C846-9056-8C15BAD5DA3F}"/>
    <dgm:cxn modelId="{3AF3BF22-19AA-FA42-8256-680FDBCDFB73}" type="presOf" srcId="{6BE8712C-D47C-494A-BCCF-5A57F4D78C2F}" destId="{AF5A936A-ECE8-8E4F-A0FD-26692630485C}" srcOrd="0" destOrd="0" presId="urn:microsoft.com/office/officeart/2005/8/layout/cycle2"/>
    <dgm:cxn modelId="{9D7EC12A-6692-384C-8AF0-3873BA06239E}" type="presOf" srcId="{6ADA3A3C-25A4-784A-B70D-E9EAAEB05D64}" destId="{0E5DEF06-2149-264F-A06D-8CF9D0AC1BA1}" srcOrd="0" destOrd="0" presId="urn:microsoft.com/office/officeart/2005/8/layout/cycle2"/>
    <dgm:cxn modelId="{791F2A3C-99C7-1E4C-8D26-957A5229E521}" type="presOf" srcId="{77A0E514-C296-7D46-8071-E019228C8B19}" destId="{F392C8D6-D17F-634F-A9F5-D29C5BFDB9B6}" srcOrd="1" destOrd="0" presId="urn:microsoft.com/office/officeart/2005/8/layout/cycle2"/>
    <dgm:cxn modelId="{90768352-978B-8D4E-8A3C-D63AABD1CAA6}" srcId="{60233432-57C4-CA44-A581-7C2D187F8690}" destId="{6BE8712C-D47C-494A-BCCF-5A57F4D78C2F}" srcOrd="4" destOrd="0" parTransId="{A03D0A54-33B4-EA44-B63E-AF4F506AF3F2}" sibTransId="{77A0E514-C296-7D46-8071-E019228C8B19}"/>
    <dgm:cxn modelId="{850DCE55-70DA-384C-907D-0B400D4AD44B}" type="presOf" srcId="{25BC4894-EA01-0C4B-880B-3785AC399615}" destId="{E4DAA2F3-3216-F645-B383-07EEE182E32B}" srcOrd="0" destOrd="0" presId="urn:microsoft.com/office/officeart/2005/8/layout/cycle2"/>
    <dgm:cxn modelId="{67C0E964-EA07-2141-879D-95D49528DD9E}" srcId="{60233432-57C4-CA44-A581-7C2D187F8690}" destId="{47D9242C-B2D1-D94C-AD5E-5CE85B7D4D56}" srcOrd="1" destOrd="0" parTransId="{237B54A8-81DE-EC40-A61F-D19F3A5DE87F}" sibTransId="{BBE0B486-455C-DD48-ADF4-50C53914C5F5}"/>
    <dgm:cxn modelId="{42AB8667-6988-4B46-B0FD-5E6CAC95FD65}" type="presOf" srcId="{A43A4842-C4F1-8643-9EF6-0B2F8AA96FE2}" destId="{5A97626C-1F32-DB4F-BDB9-9B1267BDC187}" srcOrd="1" destOrd="0" presId="urn:microsoft.com/office/officeart/2005/8/layout/cycle2"/>
    <dgm:cxn modelId="{89C31685-BEBF-B242-9BB7-64E7F14CFE9A}" type="presOf" srcId="{47D9242C-B2D1-D94C-AD5E-5CE85B7D4D56}" destId="{8E3DC6F8-1DD5-C545-9CB9-7EE81203E79F}" srcOrd="0" destOrd="0" presId="urn:microsoft.com/office/officeart/2005/8/layout/cycle2"/>
    <dgm:cxn modelId="{FB990F9A-EC66-6840-8AF8-28021F1384A3}" type="presOf" srcId="{D8B6D486-C8A7-C846-9056-8C15BAD5DA3F}" destId="{C5D46DFB-7A8F-484D-8358-41A2F8EF96BB}" srcOrd="0" destOrd="0" presId="urn:microsoft.com/office/officeart/2005/8/layout/cycle2"/>
    <dgm:cxn modelId="{AA7DAEA6-7746-7047-BDEE-C4BCA858D746}" type="presOf" srcId="{60233432-57C4-CA44-A581-7C2D187F8690}" destId="{2BCF6DDE-5CFE-1E4C-AECF-54AA12CF43CE}" srcOrd="0" destOrd="0" presId="urn:microsoft.com/office/officeart/2005/8/layout/cycle2"/>
    <dgm:cxn modelId="{C309BEA8-B11D-6849-8560-C567A4D9E1A3}" srcId="{60233432-57C4-CA44-A581-7C2D187F8690}" destId="{C72EB0F2-812B-794F-A59E-3888C7EEFA8C}" srcOrd="0" destOrd="0" parTransId="{3D84FC5D-F0A2-1F40-8EED-70276F4FAF29}" sibTransId="{25BC4894-EA01-0C4B-880B-3785AC399615}"/>
    <dgm:cxn modelId="{37FAD0B9-5B93-D14F-B2C6-4A91E5DAE094}" type="presOf" srcId="{C72EB0F2-812B-794F-A59E-3888C7EEFA8C}" destId="{9951D2D0-DBE8-9B4E-9388-6044EB4E5D7B}" srcOrd="0" destOrd="0" presId="urn:microsoft.com/office/officeart/2005/8/layout/cycle2"/>
    <dgm:cxn modelId="{2C92B0CA-AED5-C244-94EC-F52B7298759B}" type="presOf" srcId="{77A0E514-C296-7D46-8071-E019228C8B19}" destId="{329F494B-4534-914D-A5AB-06BB50BD971D}" srcOrd="0" destOrd="0" presId="urn:microsoft.com/office/officeart/2005/8/layout/cycle2"/>
    <dgm:cxn modelId="{92BC9CDC-85F3-634E-87B6-A8C7686230E9}" type="presOf" srcId="{D8B6D486-C8A7-C846-9056-8C15BAD5DA3F}" destId="{921C8644-892C-644E-B9FD-3A3D43F009A2}" srcOrd="1" destOrd="0" presId="urn:microsoft.com/office/officeart/2005/8/layout/cycle2"/>
    <dgm:cxn modelId="{93AD62E4-9894-0F4F-B54D-BEDC3F696636}" type="presOf" srcId="{BBE0B486-455C-DD48-ADF4-50C53914C5F5}" destId="{48021B0A-DD57-BE44-A0B3-B48643519332}" srcOrd="1" destOrd="0" presId="urn:microsoft.com/office/officeart/2005/8/layout/cycle2"/>
    <dgm:cxn modelId="{893693E5-7C23-164D-BE54-5D84DB0F767E}" type="presOf" srcId="{25BC4894-EA01-0C4B-880B-3785AC399615}" destId="{E39C837E-2BFE-1C4D-A413-652414EF702E}" srcOrd="1" destOrd="0" presId="urn:microsoft.com/office/officeart/2005/8/layout/cycle2"/>
    <dgm:cxn modelId="{B58881BA-2C90-654E-AF48-16C604425E46}" type="presParOf" srcId="{2BCF6DDE-5CFE-1E4C-AECF-54AA12CF43CE}" destId="{9951D2D0-DBE8-9B4E-9388-6044EB4E5D7B}" srcOrd="0" destOrd="0" presId="urn:microsoft.com/office/officeart/2005/8/layout/cycle2"/>
    <dgm:cxn modelId="{22DADBE5-2168-5B4C-83D0-805F0B75A2A6}" type="presParOf" srcId="{2BCF6DDE-5CFE-1E4C-AECF-54AA12CF43CE}" destId="{E4DAA2F3-3216-F645-B383-07EEE182E32B}" srcOrd="1" destOrd="0" presId="urn:microsoft.com/office/officeart/2005/8/layout/cycle2"/>
    <dgm:cxn modelId="{1F02DA86-8380-C24B-A904-193036F69A0F}" type="presParOf" srcId="{E4DAA2F3-3216-F645-B383-07EEE182E32B}" destId="{E39C837E-2BFE-1C4D-A413-652414EF702E}" srcOrd="0" destOrd="0" presId="urn:microsoft.com/office/officeart/2005/8/layout/cycle2"/>
    <dgm:cxn modelId="{6F383C1C-AAAF-4D43-8CB4-085F052174D0}" type="presParOf" srcId="{2BCF6DDE-5CFE-1E4C-AECF-54AA12CF43CE}" destId="{8E3DC6F8-1DD5-C545-9CB9-7EE81203E79F}" srcOrd="2" destOrd="0" presId="urn:microsoft.com/office/officeart/2005/8/layout/cycle2"/>
    <dgm:cxn modelId="{EC5D55A9-57A3-A841-A0BB-2BBC2E3E98B3}" type="presParOf" srcId="{2BCF6DDE-5CFE-1E4C-AECF-54AA12CF43CE}" destId="{BD3C6BCC-F43A-0F40-AE9A-322851684CF9}" srcOrd="3" destOrd="0" presId="urn:microsoft.com/office/officeart/2005/8/layout/cycle2"/>
    <dgm:cxn modelId="{44C30604-5DFA-574D-AADF-99E8BB3A021D}" type="presParOf" srcId="{BD3C6BCC-F43A-0F40-AE9A-322851684CF9}" destId="{48021B0A-DD57-BE44-A0B3-B48643519332}" srcOrd="0" destOrd="0" presId="urn:microsoft.com/office/officeart/2005/8/layout/cycle2"/>
    <dgm:cxn modelId="{02E6191B-B7B5-DD4D-BF37-7E2D0AF03A94}" type="presParOf" srcId="{2BCF6DDE-5CFE-1E4C-AECF-54AA12CF43CE}" destId="{454EF0ED-9D06-8246-B27A-20E15A8BDA9A}" srcOrd="4" destOrd="0" presId="urn:microsoft.com/office/officeart/2005/8/layout/cycle2"/>
    <dgm:cxn modelId="{58AE3F30-A823-1D4A-8DD9-9605B446FA2B}" type="presParOf" srcId="{2BCF6DDE-5CFE-1E4C-AECF-54AA12CF43CE}" destId="{EBC1B6C3-09BD-6645-892A-9DE0891ED045}" srcOrd="5" destOrd="0" presId="urn:microsoft.com/office/officeart/2005/8/layout/cycle2"/>
    <dgm:cxn modelId="{6F3DF222-59AA-6E40-8AE7-2A3BFDD43640}" type="presParOf" srcId="{EBC1B6C3-09BD-6645-892A-9DE0891ED045}" destId="{5A97626C-1F32-DB4F-BDB9-9B1267BDC187}" srcOrd="0" destOrd="0" presId="urn:microsoft.com/office/officeart/2005/8/layout/cycle2"/>
    <dgm:cxn modelId="{50226AA9-43CC-0143-B593-7431F514D8A7}" type="presParOf" srcId="{2BCF6DDE-5CFE-1E4C-AECF-54AA12CF43CE}" destId="{0E5DEF06-2149-264F-A06D-8CF9D0AC1BA1}" srcOrd="6" destOrd="0" presId="urn:microsoft.com/office/officeart/2005/8/layout/cycle2"/>
    <dgm:cxn modelId="{6DA7D9C3-A341-E746-ABAF-06AAE8E5FC9D}" type="presParOf" srcId="{2BCF6DDE-5CFE-1E4C-AECF-54AA12CF43CE}" destId="{C5D46DFB-7A8F-484D-8358-41A2F8EF96BB}" srcOrd="7" destOrd="0" presId="urn:microsoft.com/office/officeart/2005/8/layout/cycle2"/>
    <dgm:cxn modelId="{E929119F-1791-E945-A802-1D920BE62E36}" type="presParOf" srcId="{C5D46DFB-7A8F-484D-8358-41A2F8EF96BB}" destId="{921C8644-892C-644E-B9FD-3A3D43F009A2}" srcOrd="0" destOrd="0" presId="urn:microsoft.com/office/officeart/2005/8/layout/cycle2"/>
    <dgm:cxn modelId="{B0CC725A-5546-1F44-9830-B80E24860DD6}" type="presParOf" srcId="{2BCF6DDE-5CFE-1E4C-AECF-54AA12CF43CE}" destId="{AF5A936A-ECE8-8E4F-A0FD-26692630485C}" srcOrd="8" destOrd="0" presId="urn:microsoft.com/office/officeart/2005/8/layout/cycle2"/>
    <dgm:cxn modelId="{6C053381-30D1-294D-840B-E3655E40BA15}" type="presParOf" srcId="{2BCF6DDE-5CFE-1E4C-AECF-54AA12CF43CE}" destId="{329F494B-4534-914D-A5AB-06BB50BD971D}" srcOrd="9" destOrd="0" presId="urn:microsoft.com/office/officeart/2005/8/layout/cycle2"/>
    <dgm:cxn modelId="{786B9A34-ECFB-6A4F-B2F9-59911AAD22E0}" type="presParOf" srcId="{329F494B-4534-914D-A5AB-06BB50BD971D}" destId="{F392C8D6-D17F-634F-A9F5-D29C5BFDB9B6}"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51D2D0-DBE8-9B4E-9388-6044EB4E5D7B}">
      <dsp:nvSpPr>
        <dsp:cNvPr id="0" name=""/>
        <dsp:cNvSpPr/>
      </dsp:nvSpPr>
      <dsp:spPr>
        <a:xfrm>
          <a:off x="2958901" y="783"/>
          <a:ext cx="1365646" cy="1365646"/>
        </a:xfrm>
        <a:prstGeom prst="ellipse">
          <a:avLst/>
        </a:prstGeom>
        <a:solidFill>
          <a:srgbClr val="92D05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9690" tIns="59690" rIns="59690" bIns="59690" numCol="1" spcCol="1270" anchor="ctr" anchorCtr="0">
          <a:noAutofit/>
        </a:bodyPr>
        <a:lstStyle/>
        <a:p>
          <a:pPr marL="0" lvl="0" indent="0" algn="ctr" defTabSz="2089150">
            <a:lnSpc>
              <a:spcPct val="90000"/>
            </a:lnSpc>
            <a:spcBef>
              <a:spcPct val="0"/>
            </a:spcBef>
            <a:spcAft>
              <a:spcPct val="35000"/>
            </a:spcAft>
            <a:buNone/>
          </a:pPr>
          <a:r>
            <a:rPr lang="de-DE" sz="4700" kern="1200" dirty="0">
              <a:solidFill>
                <a:srgbClr val="002060"/>
              </a:solidFill>
            </a:rPr>
            <a:t>M1</a:t>
          </a:r>
        </a:p>
      </dsp:txBody>
      <dsp:txXfrm>
        <a:off x="3158895" y="200777"/>
        <a:ext cx="965658" cy="965658"/>
      </dsp:txXfrm>
    </dsp:sp>
    <dsp:sp modelId="{E4DAA2F3-3216-F645-B383-07EEE182E32B}">
      <dsp:nvSpPr>
        <dsp:cNvPr id="0" name=""/>
        <dsp:cNvSpPr/>
      </dsp:nvSpPr>
      <dsp:spPr>
        <a:xfrm rot="2160000">
          <a:off x="4281650" y="1050363"/>
          <a:ext cx="364127" cy="460905"/>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de-DE" sz="2100" kern="1200"/>
        </a:p>
      </dsp:txBody>
      <dsp:txXfrm>
        <a:off x="4292081" y="1110440"/>
        <a:ext cx="254889" cy="276543"/>
      </dsp:txXfrm>
    </dsp:sp>
    <dsp:sp modelId="{8E3DC6F8-1DD5-C545-9CB9-7EE81203E79F}">
      <dsp:nvSpPr>
        <dsp:cNvPr id="0" name=""/>
        <dsp:cNvSpPr/>
      </dsp:nvSpPr>
      <dsp:spPr>
        <a:xfrm>
          <a:off x="4619554" y="1207318"/>
          <a:ext cx="1365646" cy="1365646"/>
        </a:xfrm>
        <a:prstGeom prst="ellipse">
          <a:avLst/>
        </a:prstGeom>
        <a:solidFill>
          <a:srgbClr val="92D05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9690" tIns="59690" rIns="59690" bIns="59690" numCol="1" spcCol="1270" anchor="ctr" anchorCtr="0">
          <a:noAutofit/>
        </a:bodyPr>
        <a:lstStyle/>
        <a:p>
          <a:pPr marL="0" lvl="0" indent="0" algn="ctr" defTabSz="2089150">
            <a:lnSpc>
              <a:spcPct val="90000"/>
            </a:lnSpc>
            <a:spcBef>
              <a:spcPct val="0"/>
            </a:spcBef>
            <a:spcAft>
              <a:spcPct val="35000"/>
            </a:spcAft>
            <a:buNone/>
          </a:pPr>
          <a:r>
            <a:rPr lang="de-DE" sz="4700" kern="1200" dirty="0">
              <a:solidFill>
                <a:srgbClr val="002060"/>
              </a:solidFill>
            </a:rPr>
            <a:t>M2</a:t>
          </a:r>
        </a:p>
      </dsp:txBody>
      <dsp:txXfrm>
        <a:off x="4819548" y="1407312"/>
        <a:ext cx="965658" cy="965658"/>
      </dsp:txXfrm>
    </dsp:sp>
    <dsp:sp modelId="{BD3C6BCC-F43A-0F40-AE9A-322851684CF9}">
      <dsp:nvSpPr>
        <dsp:cNvPr id="0" name=""/>
        <dsp:cNvSpPr/>
      </dsp:nvSpPr>
      <dsp:spPr>
        <a:xfrm rot="6480000">
          <a:off x="4806342" y="2625994"/>
          <a:ext cx="364127" cy="460905"/>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de-DE" sz="2100" kern="1200"/>
        </a:p>
      </dsp:txBody>
      <dsp:txXfrm rot="10800000">
        <a:off x="4877839" y="2666229"/>
        <a:ext cx="254889" cy="276543"/>
      </dsp:txXfrm>
    </dsp:sp>
    <dsp:sp modelId="{454EF0ED-9D06-8246-B27A-20E15A8BDA9A}">
      <dsp:nvSpPr>
        <dsp:cNvPr id="0" name=""/>
        <dsp:cNvSpPr/>
      </dsp:nvSpPr>
      <dsp:spPr>
        <a:xfrm>
          <a:off x="3985241" y="3159532"/>
          <a:ext cx="1365646" cy="1365646"/>
        </a:xfrm>
        <a:prstGeom prst="ellipse">
          <a:avLst/>
        </a:prstGeom>
        <a:solidFill>
          <a:srgbClr val="92D05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9690" tIns="59690" rIns="59690" bIns="59690" numCol="1" spcCol="1270" anchor="ctr" anchorCtr="0">
          <a:noAutofit/>
        </a:bodyPr>
        <a:lstStyle/>
        <a:p>
          <a:pPr marL="0" lvl="0" indent="0" algn="ctr" defTabSz="2089150">
            <a:lnSpc>
              <a:spcPct val="90000"/>
            </a:lnSpc>
            <a:spcBef>
              <a:spcPct val="0"/>
            </a:spcBef>
            <a:spcAft>
              <a:spcPct val="35000"/>
            </a:spcAft>
            <a:buNone/>
          </a:pPr>
          <a:r>
            <a:rPr lang="de-DE" sz="4700" kern="1200" dirty="0">
              <a:solidFill>
                <a:srgbClr val="002060"/>
              </a:solidFill>
            </a:rPr>
            <a:t>M3</a:t>
          </a:r>
        </a:p>
      </dsp:txBody>
      <dsp:txXfrm>
        <a:off x="4185235" y="3359526"/>
        <a:ext cx="965658" cy="965658"/>
      </dsp:txXfrm>
    </dsp:sp>
    <dsp:sp modelId="{EBC1B6C3-09BD-6645-892A-9DE0891ED045}">
      <dsp:nvSpPr>
        <dsp:cNvPr id="0" name=""/>
        <dsp:cNvSpPr/>
      </dsp:nvSpPr>
      <dsp:spPr>
        <a:xfrm rot="10798703">
          <a:off x="3452737" y="3612291"/>
          <a:ext cx="376302" cy="460905"/>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de-DE" sz="2100" kern="1200"/>
        </a:p>
      </dsp:txBody>
      <dsp:txXfrm rot="10800000">
        <a:off x="3565628" y="3704451"/>
        <a:ext cx="263411" cy="276543"/>
      </dsp:txXfrm>
    </dsp:sp>
    <dsp:sp modelId="{0E5DEF06-2149-264F-A06D-8CF9D0AC1BA1}">
      <dsp:nvSpPr>
        <dsp:cNvPr id="0" name=""/>
        <dsp:cNvSpPr/>
      </dsp:nvSpPr>
      <dsp:spPr>
        <a:xfrm>
          <a:off x="1909589" y="3160316"/>
          <a:ext cx="1365646" cy="1365646"/>
        </a:xfrm>
        <a:prstGeom prst="ellipse">
          <a:avLst/>
        </a:prstGeom>
        <a:solidFill>
          <a:srgbClr val="92D05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9690" tIns="59690" rIns="59690" bIns="59690" numCol="1" spcCol="1270" anchor="ctr" anchorCtr="0">
          <a:noAutofit/>
        </a:bodyPr>
        <a:lstStyle/>
        <a:p>
          <a:pPr marL="0" lvl="0" indent="0" algn="ctr" defTabSz="2089150">
            <a:lnSpc>
              <a:spcPct val="90000"/>
            </a:lnSpc>
            <a:spcBef>
              <a:spcPct val="0"/>
            </a:spcBef>
            <a:spcAft>
              <a:spcPct val="35000"/>
            </a:spcAft>
            <a:buNone/>
          </a:pPr>
          <a:r>
            <a:rPr lang="de-DE" sz="4700" kern="1200" dirty="0">
              <a:solidFill>
                <a:srgbClr val="002060"/>
              </a:solidFill>
            </a:rPr>
            <a:t>M4</a:t>
          </a:r>
        </a:p>
      </dsp:txBody>
      <dsp:txXfrm>
        <a:off x="2109583" y="3360310"/>
        <a:ext cx="965658" cy="965658"/>
      </dsp:txXfrm>
    </dsp:sp>
    <dsp:sp modelId="{C5D46DFB-7A8F-484D-8358-41A2F8EF96BB}">
      <dsp:nvSpPr>
        <dsp:cNvPr id="0" name=""/>
        <dsp:cNvSpPr/>
      </dsp:nvSpPr>
      <dsp:spPr>
        <a:xfrm rot="15157108">
          <a:off x="2109381" y="2645933"/>
          <a:ext cx="360823" cy="460905"/>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de-DE" sz="2100" kern="1200"/>
        </a:p>
      </dsp:txBody>
      <dsp:txXfrm rot="10800000">
        <a:off x="2179673" y="2789766"/>
        <a:ext cx="252576" cy="276543"/>
      </dsp:txXfrm>
    </dsp:sp>
    <dsp:sp modelId="{AF5A936A-ECE8-8E4F-A0FD-26692630485C}">
      <dsp:nvSpPr>
        <dsp:cNvPr id="0" name=""/>
        <dsp:cNvSpPr/>
      </dsp:nvSpPr>
      <dsp:spPr>
        <a:xfrm>
          <a:off x="1298248" y="1207318"/>
          <a:ext cx="1365646" cy="1365646"/>
        </a:xfrm>
        <a:prstGeom prst="ellipse">
          <a:avLst/>
        </a:prstGeom>
        <a:solidFill>
          <a:srgbClr val="92D05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9690" tIns="59690" rIns="59690" bIns="59690" numCol="1" spcCol="1270" anchor="ctr" anchorCtr="0">
          <a:noAutofit/>
        </a:bodyPr>
        <a:lstStyle/>
        <a:p>
          <a:pPr marL="0" lvl="0" indent="0" algn="ctr" defTabSz="2089150">
            <a:lnSpc>
              <a:spcPct val="90000"/>
            </a:lnSpc>
            <a:spcBef>
              <a:spcPct val="0"/>
            </a:spcBef>
            <a:spcAft>
              <a:spcPct val="35000"/>
            </a:spcAft>
            <a:buNone/>
          </a:pPr>
          <a:r>
            <a:rPr lang="de-DE" sz="4700" kern="1200" dirty="0">
              <a:solidFill>
                <a:srgbClr val="002060"/>
              </a:solidFill>
            </a:rPr>
            <a:t>M5</a:t>
          </a:r>
        </a:p>
      </dsp:txBody>
      <dsp:txXfrm>
        <a:off x="1498242" y="1407312"/>
        <a:ext cx="965658" cy="965658"/>
      </dsp:txXfrm>
    </dsp:sp>
    <dsp:sp modelId="{329F494B-4534-914D-A5AB-06BB50BD971D}">
      <dsp:nvSpPr>
        <dsp:cNvPr id="0" name=""/>
        <dsp:cNvSpPr/>
      </dsp:nvSpPr>
      <dsp:spPr>
        <a:xfrm rot="19440000">
          <a:off x="2620997" y="1062478"/>
          <a:ext cx="364127" cy="460905"/>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de-DE" sz="2100" kern="1200"/>
        </a:p>
      </dsp:txBody>
      <dsp:txXfrm>
        <a:off x="2631428" y="1186763"/>
        <a:ext cx="254889" cy="276543"/>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1BEC6C-8D0A-6D44-B2E3-2B13438D9C16}" type="datetimeFigureOut">
              <a:rPr lang="de-DE" smtClean="0"/>
              <a:t>16.10.22</a:t>
            </a:fld>
            <a:endParaRPr lang="de-DE"/>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9BF967-BA44-DF49-AC44-DBC0491204DB}" type="slidenum">
              <a:rPr lang="de-DE" smtClean="0"/>
              <a:t>‹Nr.›</a:t>
            </a:fld>
            <a:endParaRPr lang="de-DE"/>
          </a:p>
        </p:txBody>
      </p:sp>
    </p:spTree>
    <p:extLst>
      <p:ext uri="{BB962C8B-B14F-4D97-AF65-F5344CB8AC3E}">
        <p14:creationId xmlns:p14="http://schemas.microsoft.com/office/powerpoint/2010/main" val="16939750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Folienbildplatzhalter 1">
            <a:extLst>
              <a:ext uri="{FF2B5EF4-FFF2-40B4-BE49-F238E27FC236}">
                <a16:creationId xmlns:a16="http://schemas.microsoft.com/office/drawing/2014/main" id="{C61370F6-F34A-3078-6E91-0022005C5C0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6" name="Notizenplatzhalter 2">
            <a:extLst>
              <a:ext uri="{FF2B5EF4-FFF2-40B4-BE49-F238E27FC236}">
                <a16:creationId xmlns:a16="http://schemas.microsoft.com/office/drawing/2014/main" id="{557E480F-D635-A3FF-143B-FE2E2B57606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a:p>
        </p:txBody>
      </p:sp>
      <p:sp>
        <p:nvSpPr>
          <p:cNvPr id="6147" name="Foliennummernplatzhalter 3">
            <a:extLst>
              <a:ext uri="{FF2B5EF4-FFF2-40B4-BE49-F238E27FC236}">
                <a16:creationId xmlns:a16="http://schemas.microsoft.com/office/drawing/2014/main" id="{2C4CCF30-F6A0-FF5C-0B4F-228C14170F4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AA0C7B8-E302-794A-B0EC-9EAC512578C5}" type="slidenum">
              <a:rPr lang="de-DE" altLang="de-DE" smtClean="0"/>
              <a:pPr/>
              <a:t>1</a:t>
            </a:fld>
            <a:endParaRPr lang="de-DE" alt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Folienbildplatzhalter 1">
            <a:extLst>
              <a:ext uri="{FF2B5EF4-FFF2-40B4-BE49-F238E27FC236}">
                <a16:creationId xmlns:a16="http://schemas.microsoft.com/office/drawing/2014/main" id="{17BFC1F2-D01E-3D0C-0E82-869631178D3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izenplatzhalter 2">
            <a:extLst>
              <a:ext uri="{FF2B5EF4-FFF2-40B4-BE49-F238E27FC236}">
                <a16:creationId xmlns:a16="http://schemas.microsoft.com/office/drawing/2014/main" id="{8EB1C665-756F-BB9D-1D8E-7DB0F010381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de-DE"/>
          </a:p>
        </p:txBody>
      </p:sp>
      <p:sp>
        <p:nvSpPr>
          <p:cNvPr id="29699" name="Foliennummernplatzhalter 3">
            <a:extLst>
              <a:ext uri="{FF2B5EF4-FFF2-40B4-BE49-F238E27FC236}">
                <a16:creationId xmlns:a16="http://schemas.microsoft.com/office/drawing/2014/main" id="{ADBDA758-D354-938C-BEBA-BB4107206C7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ABC16F5-0561-FC47-A804-77B3818C45BB}" type="slidenum">
              <a:rPr lang="de-DE" altLang="de-DE" smtClean="0"/>
              <a:pPr/>
              <a:t>24</a:t>
            </a:fld>
            <a:endParaRPr lang="de-DE" altLang="de-DE"/>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p:bgPr>
        <a:solidFill>
          <a:srgbClr val="063D79"/>
        </a:solidFill>
        <a:effectLst/>
      </p:bgPr>
    </p:bg>
    <p:spTree>
      <p:nvGrpSpPr>
        <p:cNvPr id="1" name=""/>
        <p:cNvGrpSpPr/>
        <p:nvPr/>
      </p:nvGrpSpPr>
      <p:grpSpPr>
        <a:xfrm>
          <a:off x="0" y="0"/>
          <a:ext cx="0" cy="0"/>
          <a:chOff x="0" y="0"/>
          <a:chExt cx="0" cy="0"/>
        </a:xfrm>
      </p:grpSpPr>
      <p:sp>
        <p:nvSpPr>
          <p:cNvPr id="4" name="Rectangle 7"/>
          <p:cNvSpPr>
            <a:spLocks noChangeArrowheads="1"/>
          </p:cNvSpPr>
          <p:nvPr userDrawn="1"/>
        </p:nvSpPr>
        <p:spPr bwMode="auto">
          <a:xfrm>
            <a:off x="0" y="0"/>
            <a:ext cx="900113" cy="6858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x-none" altLang="x-none"/>
          </a:p>
        </p:txBody>
      </p:sp>
      <p:pic>
        <p:nvPicPr>
          <p:cNvPr id="5" name="Picture 18" descr="unilogo4c"/>
          <p:cNvPicPr>
            <a:picLocks noChangeAspect="1" noChangeArrowheads="1"/>
          </p:cNvPicPr>
          <p:nvPr userDrawn="1"/>
        </p:nvPicPr>
        <p:blipFill>
          <a:blip r:embed="rId2">
            <a:extLst>
              <a:ext uri="{28A0092B-C50C-407E-A947-70E740481C1C}">
                <a14:useLocalDpi xmlns:a14="http://schemas.microsoft.com/office/drawing/2010/main" val="0"/>
              </a:ext>
            </a:extLst>
          </a:blip>
          <a:srcRect r="20525"/>
          <a:stretch>
            <a:fillRect/>
          </a:stretch>
        </p:blipFill>
        <p:spPr bwMode="auto">
          <a:xfrm>
            <a:off x="0" y="431800"/>
            <a:ext cx="91440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1" name="Rectangle 13"/>
          <p:cNvSpPr>
            <a:spLocks noGrp="1" noChangeArrowheads="1"/>
          </p:cNvSpPr>
          <p:nvPr>
            <p:ph type="subTitle" sz="quarter" idx="1"/>
          </p:nvPr>
        </p:nvSpPr>
        <p:spPr>
          <a:xfrm>
            <a:off x="1438275" y="2349500"/>
            <a:ext cx="2185988" cy="396875"/>
          </a:xfrm>
          <a:extLst>
            <a:ext uri="{91240B29-F687-4F45-9708-019B960494DF}">
              <a14:hiddenLine xmlns:a14="http://schemas.microsoft.com/office/drawing/2010/main" w="9525" algn="ctr">
                <a:solidFill>
                  <a:schemeClr val="tx1"/>
                </a:solidFill>
                <a:miter lim="800000"/>
                <a:headEnd/>
                <a:tailEnd/>
              </a14:hiddenLine>
            </a:ext>
          </a:extLst>
        </p:spPr>
        <p:txBody>
          <a:bodyPr wrap="none">
            <a:spAutoFit/>
          </a:bodyPr>
          <a:lstStyle>
            <a:lvl1pPr marL="0" indent="0">
              <a:spcBef>
                <a:spcPct val="0"/>
              </a:spcBef>
              <a:buFontTx/>
              <a:buNone/>
              <a:defRPr sz="2000">
                <a:solidFill>
                  <a:schemeClr val="bg1"/>
                </a:solidFill>
              </a:defRPr>
            </a:lvl1pPr>
          </a:lstStyle>
          <a:p>
            <a:pPr lvl="0"/>
            <a:r>
              <a:rPr lang="de-DE" altLang="de-DE" noProof="0"/>
              <a:t>Master-Untertitelformat bearbeiten</a:t>
            </a:r>
          </a:p>
        </p:txBody>
      </p:sp>
      <p:sp>
        <p:nvSpPr>
          <p:cNvPr id="12300" name="Rectangle 12"/>
          <p:cNvSpPr>
            <a:spLocks noGrp="1" noChangeArrowheads="1"/>
          </p:cNvSpPr>
          <p:nvPr>
            <p:ph type="ctrTitle" sz="quarter"/>
          </p:nvPr>
        </p:nvSpPr>
        <p:spPr>
          <a:xfrm>
            <a:off x="1438275" y="1619250"/>
            <a:ext cx="4521200" cy="519113"/>
          </a:xfrm>
        </p:spPr>
        <p:txBody>
          <a:bodyPr anchor="t"/>
          <a:lstStyle>
            <a:lvl1pPr>
              <a:defRPr sz="2800">
                <a:solidFill>
                  <a:schemeClr val="bg1"/>
                </a:solidFill>
              </a:defRPr>
            </a:lvl1pPr>
          </a:lstStyle>
          <a:p>
            <a:pPr lvl="0"/>
            <a:r>
              <a:rPr lang="de-DE" altLang="de-DE" noProof="0"/>
              <a:t>Mastertitelformat bearbeiten</a:t>
            </a:r>
          </a:p>
        </p:txBody>
      </p:sp>
    </p:spTree>
    <p:extLst>
      <p:ext uri="{BB962C8B-B14F-4D97-AF65-F5344CB8AC3E}">
        <p14:creationId xmlns:p14="http://schemas.microsoft.com/office/powerpoint/2010/main" val="16521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Vertikaler Textplatzhalt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52179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900863" y="833438"/>
            <a:ext cx="1820862" cy="5292725"/>
          </a:xfrm>
        </p:spPr>
        <p:txBody>
          <a:bodyPr vert="eaVert"/>
          <a:lstStyle/>
          <a:p>
            <a:r>
              <a:rPr lang="de-DE"/>
              <a:t>Mastertitelformat bearbeiten</a:t>
            </a:r>
          </a:p>
        </p:txBody>
      </p:sp>
      <p:sp>
        <p:nvSpPr>
          <p:cNvPr id="3" name="Vertikaler Textplatzhalter 2"/>
          <p:cNvSpPr>
            <a:spLocks noGrp="1"/>
          </p:cNvSpPr>
          <p:nvPr>
            <p:ph type="body" orient="vert" idx="1"/>
          </p:nvPr>
        </p:nvSpPr>
        <p:spPr>
          <a:xfrm>
            <a:off x="1438275" y="833438"/>
            <a:ext cx="5310188" cy="5292725"/>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387234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488107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nchor="b"/>
          <a:lstStyle>
            <a:lvl1pPr>
              <a:defRPr sz="6000"/>
            </a:lvl1pPr>
          </a:lstStyle>
          <a:p>
            <a:r>
              <a:rPr lang="de-DE"/>
              <a:t>Mastertitelformat bearbeiten</a:t>
            </a:r>
          </a:p>
        </p:txBody>
      </p:sp>
      <p:sp>
        <p:nvSpPr>
          <p:cNvPr id="3" name="Textplatzhalt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a:t>Mastertextformat bearbeiten</a:t>
            </a:r>
          </a:p>
        </p:txBody>
      </p:sp>
    </p:spTree>
    <p:extLst>
      <p:ext uri="{BB962C8B-B14F-4D97-AF65-F5344CB8AC3E}">
        <p14:creationId xmlns:p14="http://schemas.microsoft.com/office/powerpoint/2010/main" val="231540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sz="half" idx="1"/>
          </p:nvPr>
        </p:nvSpPr>
        <p:spPr>
          <a:xfrm>
            <a:off x="1438275" y="1600200"/>
            <a:ext cx="3565525" cy="452596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5156200" y="1600200"/>
            <a:ext cx="3565525" cy="452596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56226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de-DE"/>
              <a:t>Mastertitelformat bearbeiten</a:t>
            </a:r>
          </a:p>
        </p:txBody>
      </p:sp>
      <p:sp>
        <p:nvSpPr>
          <p:cNvPr id="3" name="Textplatzhalt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p:cNvSpPr>
            <a:spLocks noGrp="1"/>
          </p:cNvSpPr>
          <p:nvPr>
            <p:ph sz="half" idx="2"/>
          </p:nvPr>
        </p:nvSpPr>
        <p:spPr>
          <a:xfrm>
            <a:off x="630238" y="2505075"/>
            <a:ext cx="386873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p:cNvSpPr>
            <a:spLocks noGrp="1"/>
          </p:cNvSpPr>
          <p:nvPr>
            <p:ph sz="quarter" idx="4"/>
          </p:nvPr>
        </p:nvSpPr>
        <p:spPr>
          <a:xfrm>
            <a:off x="4629150" y="2505075"/>
            <a:ext cx="38877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699535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1768337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5482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a:t>Mastertitelformat bearbeiten</a:t>
            </a:r>
          </a:p>
        </p:txBody>
      </p:sp>
      <p:sp>
        <p:nvSpPr>
          <p:cNvPr id="3" name="Inhaltsplatzhalt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Tree>
    <p:extLst>
      <p:ext uri="{BB962C8B-B14F-4D97-AF65-F5344CB8AC3E}">
        <p14:creationId xmlns:p14="http://schemas.microsoft.com/office/powerpoint/2010/main" val="190216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a:t>Mastertitelformat bearbeiten</a:t>
            </a:r>
          </a:p>
        </p:txBody>
      </p:sp>
      <p:sp>
        <p:nvSpPr>
          <p:cNvPr id="3" name="Bildplatzhalt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a:t>Bild durch Klicken auf Symbol hinzufügen</a:t>
            </a:r>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Tree>
    <p:extLst>
      <p:ext uri="{BB962C8B-B14F-4D97-AF65-F5344CB8AC3E}">
        <p14:creationId xmlns:p14="http://schemas.microsoft.com/office/powerpoint/2010/main" val="1516426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3"/>
          <p:cNvSpPr>
            <a:spLocks noGrp="1" noChangeArrowheads="1"/>
          </p:cNvSpPr>
          <p:nvPr>
            <p:ph type="title"/>
          </p:nvPr>
        </p:nvSpPr>
        <p:spPr bwMode="auto">
          <a:xfrm>
            <a:off x="1438275" y="833438"/>
            <a:ext cx="5619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none" lIns="91440" tIns="45720" rIns="91440" bIns="45720" numCol="1" anchor="ctr" anchorCtr="0" compatLnSpc="1">
            <a:prstTxWarp prst="textNoShape">
              <a:avLst/>
            </a:prstTxWarp>
            <a:spAutoFit/>
          </a:bodyPr>
          <a:lstStyle/>
          <a:p>
            <a:pPr lvl="0"/>
            <a:r>
              <a:rPr lang="de-DE" altLang="de-DE"/>
              <a:t>Dies ist eine Headline 36pt</a:t>
            </a:r>
          </a:p>
        </p:txBody>
      </p:sp>
      <p:sp>
        <p:nvSpPr>
          <p:cNvPr id="1027" name="Rectangle 3"/>
          <p:cNvSpPr>
            <a:spLocks noGrp="1" noChangeArrowheads="1"/>
          </p:cNvSpPr>
          <p:nvPr>
            <p:ph type="body" idx="1"/>
          </p:nvPr>
        </p:nvSpPr>
        <p:spPr bwMode="auto">
          <a:xfrm>
            <a:off x="1438275" y="1600200"/>
            <a:ext cx="728345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pic>
        <p:nvPicPr>
          <p:cNvPr id="1028" name="Picture 12" descr="uniwü4c"/>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431800"/>
            <a:ext cx="1331913"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3"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rtl="0" eaLnBrk="1" fontAlgn="base" hangingPunct="1">
        <a:spcBef>
          <a:spcPct val="0"/>
        </a:spcBef>
        <a:spcAft>
          <a:spcPct val="0"/>
        </a:spcAft>
        <a:defRPr sz="3600" kern="12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panose="020B0604020202020204" pitchFamily="34" charset="0"/>
        </a:defRPr>
      </a:lvl2pPr>
      <a:lvl3pPr algn="l" rtl="0" eaLnBrk="1" fontAlgn="base" hangingPunct="1">
        <a:spcBef>
          <a:spcPct val="0"/>
        </a:spcBef>
        <a:spcAft>
          <a:spcPct val="0"/>
        </a:spcAft>
        <a:defRPr sz="3600">
          <a:solidFill>
            <a:schemeClr val="tx2"/>
          </a:solidFill>
          <a:latin typeface="Arial" panose="020B0604020202020204" pitchFamily="34" charset="0"/>
        </a:defRPr>
      </a:lvl3pPr>
      <a:lvl4pPr algn="l" rtl="0" eaLnBrk="1" fontAlgn="base" hangingPunct="1">
        <a:spcBef>
          <a:spcPct val="0"/>
        </a:spcBef>
        <a:spcAft>
          <a:spcPct val="0"/>
        </a:spcAft>
        <a:defRPr sz="3600">
          <a:solidFill>
            <a:schemeClr val="tx2"/>
          </a:solidFill>
          <a:latin typeface="Arial" panose="020B0604020202020204" pitchFamily="34" charset="0"/>
        </a:defRPr>
      </a:lvl4pPr>
      <a:lvl5pPr algn="l" rtl="0" eaLnBrk="1" fontAlgn="base" hangingPunct="1">
        <a:spcBef>
          <a:spcPct val="0"/>
        </a:spcBef>
        <a:spcAft>
          <a:spcPct val="0"/>
        </a:spcAft>
        <a:defRPr sz="3600">
          <a:solidFill>
            <a:schemeClr val="tx2"/>
          </a:solidFill>
          <a:latin typeface="Arial" panose="020B0604020202020204" pitchFamily="34" charset="0"/>
        </a:defRPr>
      </a:lvl5pPr>
      <a:lvl6pPr marL="457200" algn="l" rtl="0" eaLnBrk="1" fontAlgn="base" hangingPunct="1">
        <a:spcBef>
          <a:spcPct val="0"/>
        </a:spcBef>
        <a:spcAft>
          <a:spcPct val="0"/>
        </a:spcAft>
        <a:defRPr sz="3600">
          <a:solidFill>
            <a:schemeClr val="tx2"/>
          </a:solidFill>
          <a:latin typeface="Arial" panose="020B0604020202020204" pitchFamily="34" charset="0"/>
        </a:defRPr>
      </a:lvl6pPr>
      <a:lvl7pPr marL="914400" algn="l" rtl="0" eaLnBrk="1" fontAlgn="base" hangingPunct="1">
        <a:spcBef>
          <a:spcPct val="0"/>
        </a:spcBef>
        <a:spcAft>
          <a:spcPct val="0"/>
        </a:spcAft>
        <a:defRPr sz="3600">
          <a:solidFill>
            <a:schemeClr val="tx2"/>
          </a:solidFill>
          <a:latin typeface="Arial" panose="020B0604020202020204" pitchFamily="34" charset="0"/>
        </a:defRPr>
      </a:lvl7pPr>
      <a:lvl8pPr marL="1371600" algn="l" rtl="0" eaLnBrk="1" fontAlgn="base" hangingPunct="1">
        <a:spcBef>
          <a:spcPct val="0"/>
        </a:spcBef>
        <a:spcAft>
          <a:spcPct val="0"/>
        </a:spcAft>
        <a:defRPr sz="3600">
          <a:solidFill>
            <a:schemeClr val="tx2"/>
          </a:solidFill>
          <a:latin typeface="Arial" panose="020B0604020202020204" pitchFamily="34" charset="0"/>
        </a:defRPr>
      </a:lvl8pPr>
      <a:lvl9pPr marL="1828800" algn="l" rtl="0" eaLnBrk="1" fontAlgn="base" hangingPunct="1">
        <a:spcBef>
          <a:spcPct val="0"/>
        </a:spcBef>
        <a:spcAft>
          <a:spcPct val="0"/>
        </a:spcAft>
        <a:defRPr sz="3600">
          <a:solidFill>
            <a:schemeClr val="tx2"/>
          </a:solidFill>
          <a:latin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uni-wuerzburg.zoom.us/j/67784139222?pwd=bWZQVTZJbnhkSTJyRzdmUWh3QUZ3UT09"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zusatzstudiumdaz@uni-wuerzburg.d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mailto:annette.poehlmann-lang@uni-wuerzburg.de"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germanistik.uni-wuerzburg.de/lehrstuehle/lehrstuhl_fuer_didaktik_der_deutschen_sprache_und_literatur/zusatzstudium_deutsch_als_zweitsprache_daz/"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ext Box 6">
            <a:extLst>
              <a:ext uri="{FF2B5EF4-FFF2-40B4-BE49-F238E27FC236}">
                <a16:creationId xmlns:a16="http://schemas.microsoft.com/office/drawing/2014/main" id="{7551ED0A-0605-51E7-65EC-7CB0CB6F7772}"/>
              </a:ext>
            </a:extLst>
          </p:cNvPr>
          <p:cNvSpPr txBox="1">
            <a:spLocks noChangeArrowheads="1"/>
          </p:cNvSpPr>
          <p:nvPr/>
        </p:nvSpPr>
        <p:spPr bwMode="auto">
          <a:xfrm>
            <a:off x="6877050" y="549275"/>
            <a:ext cx="2266950" cy="647700"/>
          </a:xfrm>
          <a:prstGeom prst="rect">
            <a:avLst/>
          </a:prstGeom>
          <a:solidFill>
            <a:srgbClr val="FFFF00"/>
          </a:solidFill>
          <a:ln w="9525">
            <a:solidFill>
              <a:schemeClr val="tx1"/>
            </a:solidFill>
            <a:miter lim="800000"/>
            <a:headEnd/>
            <a:tailEnd/>
          </a:ln>
        </p:spPr>
        <p:txBody>
          <a:bodyPr wrap="none"/>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e-DE" altLang="de-DE" sz="1800"/>
              <a:t>LS Didaktik Deutsch</a:t>
            </a:r>
          </a:p>
          <a:p>
            <a:pPr eaLnBrk="1" hangingPunct="1">
              <a:spcBef>
                <a:spcPct val="0"/>
              </a:spcBef>
              <a:buFontTx/>
              <a:buNone/>
            </a:pPr>
            <a:r>
              <a:rPr lang="de-DE" altLang="de-DE" sz="1800"/>
              <a:t>Prof. Wrobel</a:t>
            </a:r>
          </a:p>
        </p:txBody>
      </p:sp>
      <p:sp>
        <p:nvSpPr>
          <p:cNvPr id="5122" name="Titel 1">
            <a:extLst>
              <a:ext uri="{FF2B5EF4-FFF2-40B4-BE49-F238E27FC236}">
                <a16:creationId xmlns:a16="http://schemas.microsoft.com/office/drawing/2014/main" id="{0267244A-54A9-2D77-AD1F-5D007A57D96D}"/>
              </a:ext>
            </a:extLst>
          </p:cNvPr>
          <p:cNvSpPr>
            <a:spLocks noGrp="1" noChangeArrowheads="1"/>
          </p:cNvSpPr>
          <p:nvPr>
            <p:ph type="ctrTitle" sz="quarter"/>
          </p:nvPr>
        </p:nvSpPr>
        <p:spPr>
          <a:xfrm>
            <a:off x="1438275" y="1619250"/>
            <a:ext cx="6486525" cy="5016500"/>
          </a:xfrm>
        </p:spPr>
        <p:txBody>
          <a:bodyPr/>
          <a:lstStyle/>
          <a:p>
            <a:r>
              <a:rPr lang="de-DE" altLang="de-DE" sz="4000"/>
              <a:t>Informationen zum</a:t>
            </a:r>
            <a:br>
              <a:rPr lang="de-DE" altLang="de-DE" sz="4000"/>
            </a:br>
            <a:r>
              <a:rPr lang="de-DE" altLang="de-DE" sz="4000"/>
              <a:t>Zusatzstudium Deutsch als </a:t>
            </a:r>
            <a:br>
              <a:rPr lang="de-DE" altLang="de-DE" sz="4000"/>
            </a:br>
            <a:r>
              <a:rPr lang="de-DE" altLang="de-DE" sz="4000"/>
              <a:t>Zweitsprache</a:t>
            </a:r>
            <a:br>
              <a:rPr lang="de-DE" altLang="de-DE" sz="4000"/>
            </a:br>
            <a:br>
              <a:rPr lang="de-DE" altLang="de-DE" sz="4000"/>
            </a:br>
            <a:br>
              <a:rPr lang="de-DE" altLang="de-DE" sz="4000"/>
            </a:br>
            <a:br>
              <a:rPr lang="de-DE" altLang="de-DE" sz="4000"/>
            </a:br>
            <a:br>
              <a:rPr lang="de-DE" altLang="de-DE" sz="4000"/>
            </a:br>
            <a:endParaRPr lang="de-DE" altLang="de-DE" sz="4000"/>
          </a:p>
        </p:txBody>
      </p:sp>
      <p:pic>
        <p:nvPicPr>
          <p:cNvPr id="5123" name="Bild 3">
            <a:extLst>
              <a:ext uri="{FF2B5EF4-FFF2-40B4-BE49-F238E27FC236}">
                <a16:creationId xmlns:a16="http://schemas.microsoft.com/office/drawing/2014/main" id="{B01DC531-1E83-489D-96C5-CABE466436A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644900"/>
            <a:ext cx="9144000"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el 1">
            <a:extLst>
              <a:ext uri="{FF2B5EF4-FFF2-40B4-BE49-F238E27FC236}">
                <a16:creationId xmlns:a16="http://schemas.microsoft.com/office/drawing/2014/main" id="{DFB363C6-5FE5-1A48-A957-12061F1C5DA5}"/>
              </a:ext>
            </a:extLst>
          </p:cNvPr>
          <p:cNvSpPr>
            <a:spLocks noGrp="1" noChangeArrowheads="1"/>
          </p:cNvSpPr>
          <p:nvPr>
            <p:ph type="title"/>
          </p:nvPr>
        </p:nvSpPr>
        <p:spPr>
          <a:xfrm>
            <a:off x="1438275" y="573088"/>
            <a:ext cx="6750050" cy="1200150"/>
          </a:xfrm>
        </p:spPr>
        <p:txBody>
          <a:bodyPr/>
          <a:lstStyle/>
          <a:p>
            <a:r>
              <a:rPr lang="de-DE" altLang="de-DE">
                <a:solidFill>
                  <a:srgbClr val="92D050"/>
                </a:solidFill>
              </a:rPr>
              <a:t>M2 Grundlagenmodul deutsche </a:t>
            </a:r>
            <a:br>
              <a:rPr lang="de-DE" altLang="de-DE">
                <a:solidFill>
                  <a:srgbClr val="92D050"/>
                </a:solidFill>
              </a:rPr>
            </a:br>
            <a:r>
              <a:rPr lang="de-DE" altLang="de-DE">
                <a:solidFill>
                  <a:srgbClr val="92D050"/>
                </a:solidFill>
              </a:rPr>
              <a:t>Sprache/5 ECTS</a:t>
            </a:r>
          </a:p>
        </p:txBody>
      </p:sp>
      <p:sp>
        <p:nvSpPr>
          <p:cNvPr id="15362" name="Inhaltsplatzhalter 2">
            <a:extLst>
              <a:ext uri="{FF2B5EF4-FFF2-40B4-BE49-F238E27FC236}">
                <a16:creationId xmlns:a16="http://schemas.microsoft.com/office/drawing/2014/main" id="{5F85C3F9-3841-F6E6-EE7A-DC82ADC4F7EB}"/>
              </a:ext>
            </a:extLst>
          </p:cNvPr>
          <p:cNvSpPr>
            <a:spLocks noGrp="1" noChangeArrowheads="1"/>
          </p:cNvSpPr>
          <p:nvPr>
            <p:ph sz="half" idx="1"/>
          </p:nvPr>
        </p:nvSpPr>
        <p:spPr>
          <a:xfrm>
            <a:off x="1438275" y="2205038"/>
            <a:ext cx="3565525" cy="4525962"/>
          </a:xfrm>
          <a:solidFill>
            <a:srgbClr val="92D050"/>
          </a:solidFill>
        </p:spPr>
        <p:txBody>
          <a:bodyPr/>
          <a:lstStyle/>
          <a:p>
            <a:r>
              <a:rPr lang="de-DE" altLang="de-DE"/>
              <a:t>Präsenzveranst.</a:t>
            </a:r>
          </a:p>
          <a:p>
            <a:endParaRPr lang="de-DE" altLang="de-DE"/>
          </a:p>
          <a:p>
            <a:pPr lvl="1"/>
            <a:r>
              <a:rPr lang="de-DE" altLang="de-DE"/>
              <a:t>Vorlesung</a:t>
            </a:r>
          </a:p>
          <a:p>
            <a:pPr lvl="1"/>
            <a:endParaRPr lang="de-DE" altLang="de-DE"/>
          </a:p>
          <a:p>
            <a:pPr lvl="1"/>
            <a:r>
              <a:rPr lang="de-DE" altLang="de-DE"/>
              <a:t>Seminar</a:t>
            </a:r>
          </a:p>
          <a:p>
            <a:pPr lvl="1"/>
            <a:endParaRPr lang="de-DE" altLang="de-DE"/>
          </a:p>
          <a:p>
            <a:pPr lvl="1"/>
            <a:r>
              <a:rPr lang="de-DE" altLang="de-DE"/>
              <a:t>Tutorium</a:t>
            </a:r>
          </a:p>
        </p:txBody>
      </p:sp>
      <p:sp>
        <p:nvSpPr>
          <p:cNvPr id="15363" name="Inhaltsplatzhalter 3">
            <a:extLst>
              <a:ext uri="{FF2B5EF4-FFF2-40B4-BE49-F238E27FC236}">
                <a16:creationId xmlns:a16="http://schemas.microsoft.com/office/drawing/2014/main" id="{E2A6149E-AECF-70B0-55FF-E6A4452B0AFE}"/>
              </a:ext>
            </a:extLst>
          </p:cNvPr>
          <p:cNvSpPr>
            <a:spLocks noGrp="1" noChangeArrowheads="1"/>
          </p:cNvSpPr>
          <p:nvPr>
            <p:ph sz="half" idx="2"/>
          </p:nvPr>
        </p:nvSpPr>
        <p:spPr>
          <a:xfrm>
            <a:off x="5148263" y="2205038"/>
            <a:ext cx="3565525" cy="4525962"/>
          </a:xfrm>
          <a:solidFill>
            <a:srgbClr val="00B0F0"/>
          </a:solidFill>
        </p:spPr>
        <p:txBody>
          <a:bodyPr/>
          <a:lstStyle/>
          <a:p>
            <a:r>
              <a:rPr lang="de-DE" altLang="de-DE"/>
              <a:t>vhb</a:t>
            </a:r>
          </a:p>
          <a:p>
            <a:endParaRPr lang="de-DE" altLang="de-DE"/>
          </a:p>
          <a:p>
            <a:pPr lvl="1"/>
            <a:r>
              <a:rPr lang="de-DE" altLang="de-DE"/>
              <a:t>Vorlesung</a:t>
            </a:r>
          </a:p>
          <a:p>
            <a:pPr lvl="1"/>
            <a:endParaRPr lang="de-DE" altLang="de-DE"/>
          </a:p>
          <a:p>
            <a:pPr lvl="1"/>
            <a:r>
              <a:rPr lang="de-DE" altLang="de-DE"/>
              <a:t>Studienleistung</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el 1">
            <a:extLst>
              <a:ext uri="{FF2B5EF4-FFF2-40B4-BE49-F238E27FC236}">
                <a16:creationId xmlns:a16="http://schemas.microsoft.com/office/drawing/2014/main" id="{35CF56E5-E493-8B77-1AB3-27F2FE448403}"/>
              </a:ext>
            </a:extLst>
          </p:cNvPr>
          <p:cNvSpPr>
            <a:spLocks noGrp="1" noChangeArrowheads="1"/>
          </p:cNvSpPr>
          <p:nvPr>
            <p:ph type="title"/>
          </p:nvPr>
        </p:nvSpPr>
        <p:spPr>
          <a:xfrm>
            <a:off x="1438275" y="830263"/>
            <a:ext cx="3186113" cy="647700"/>
          </a:xfrm>
        </p:spPr>
        <p:txBody>
          <a:bodyPr/>
          <a:lstStyle/>
          <a:p>
            <a:r>
              <a:rPr lang="de-DE" altLang="de-DE"/>
              <a:t>Hinweis zu M2</a:t>
            </a:r>
          </a:p>
        </p:txBody>
      </p:sp>
      <p:sp>
        <p:nvSpPr>
          <p:cNvPr id="16386" name="Inhaltsplatzhalter 2">
            <a:extLst>
              <a:ext uri="{FF2B5EF4-FFF2-40B4-BE49-F238E27FC236}">
                <a16:creationId xmlns:a16="http://schemas.microsoft.com/office/drawing/2014/main" id="{8BFDA006-52B3-9C77-1406-CED39E1D5079}"/>
              </a:ext>
            </a:extLst>
          </p:cNvPr>
          <p:cNvSpPr>
            <a:spLocks noGrp="1" noChangeArrowheads="1"/>
          </p:cNvSpPr>
          <p:nvPr>
            <p:ph idx="1"/>
          </p:nvPr>
        </p:nvSpPr>
        <p:spPr/>
        <p:txBody>
          <a:bodyPr/>
          <a:lstStyle/>
          <a:p>
            <a:pPr marL="0" indent="0" eaLnBrk="1" hangingPunct="1">
              <a:spcBef>
                <a:spcPct val="0"/>
              </a:spcBef>
              <a:buFontTx/>
              <a:buNone/>
            </a:pPr>
            <a:r>
              <a:rPr lang="de-DE" altLang="de-DE" sz="2000" dirty="0"/>
              <a:t>Sollten Sie </a:t>
            </a:r>
            <a:r>
              <a:rPr lang="de-DE" altLang="de-DE" sz="2000" dirty="0">
                <a:solidFill>
                  <a:srgbClr val="FF0000"/>
                </a:solidFill>
              </a:rPr>
              <a:t>Deutsch als Hauptfach </a:t>
            </a:r>
            <a:r>
              <a:rPr lang="de-DE" altLang="de-DE" sz="2000" dirty="0"/>
              <a:t>studieren, dann können wir Ihnen - bei Vorlage des </a:t>
            </a:r>
            <a:r>
              <a:rPr lang="de-DE" altLang="de-DE" sz="2000" dirty="0" err="1"/>
              <a:t>sb@home-Ausdrucks</a:t>
            </a:r>
            <a:r>
              <a:rPr lang="de-DE" altLang="de-DE" sz="2000" dirty="0"/>
              <a:t> - Ihre Leistung aus der </a:t>
            </a:r>
            <a:r>
              <a:rPr lang="de-DE" altLang="de-DE" sz="2000" dirty="0" err="1"/>
              <a:t>SpraWi</a:t>
            </a:r>
            <a:r>
              <a:rPr lang="de-DE" altLang="de-DE" sz="2000" dirty="0"/>
              <a:t> (Systemstrukturen des Deutschen) anrechnen.</a:t>
            </a:r>
          </a:p>
          <a:p>
            <a:pPr marL="0" indent="0" eaLnBrk="1" hangingPunct="1">
              <a:spcBef>
                <a:spcPct val="0"/>
              </a:spcBef>
              <a:buFontTx/>
              <a:buNone/>
            </a:pPr>
            <a:endParaRPr lang="de-DE" altLang="de-DE" sz="2000" dirty="0"/>
          </a:p>
          <a:p>
            <a:pPr marL="0" indent="0" eaLnBrk="1" hangingPunct="1">
              <a:spcBef>
                <a:spcPct val="0"/>
              </a:spcBef>
              <a:buFontTx/>
              <a:buNone/>
            </a:pPr>
            <a:r>
              <a:rPr lang="de-DE" altLang="de-DE" sz="2000" dirty="0"/>
              <a:t>Allen anderen empfehle ich die </a:t>
            </a:r>
            <a:r>
              <a:rPr lang="de-DE" altLang="de-DE" sz="2000" dirty="0" err="1"/>
              <a:t>vhb</a:t>
            </a:r>
            <a:r>
              <a:rPr lang="de-DE" altLang="de-DE" sz="2000" dirty="0"/>
              <a:t>-Veranstaltung von Prof. Michalak (siehe folgende Folien).</a:t>
            </a:r>
          </a:p>
          <a:p>
            <a:pPr marL="0" indent="0" eaLnBrk="1" hangingPunct="1">
              <a:spcBef>
                <a:spcPct val="0"/>
              </a:spcBef>
              <a:buFontTx/>
              <a:buNone/>
            </a:pPr>
            <a:endParaRPr lang="de-DE" altLang="de-DE" sz="2000" dirty="0"/>
          </a:p>
          <a:p>
            <a:pPr marL="0" indent="0" eaLnBrk="1" hangingPunct="1">
              <a:spcBef>
                <a:spcPct val="0"/>
              </a:spcBef>
              <a:buFontTx/>
              <a:buNone/>
            </a:pPr>
            <a:r>
              <a:rPr lang="de-DE" altLang="de-DE" sz="2000" dirty="0"/>
              <a:t>Nachdem Sie für die </a:t>
            </a:r>
            <a:r>
              <a:rPr lang="de-DE" altLang="de-DE" sz="2000" dirty="0" err="1"/>
              <a:t>vhb</a:t>
            </a:r>
            <a:r>
              <a:rPr lang="de-DE" altLang="de-DE" sz="2000" dirty="0"/>
              <a:t>-Veranstaltung der Uni Nürnberg nur 3 ECTS Punkte erhalten, bitte ich Sie, die Zusatzaufgabe (siehe unsere Lehrstuhl-Homepage) zusätzlich einzureichen, um die fehlenden 2 ECTS Punkte zu bekommen</a:t>
            </a:r>
          </a:p>
          <a:p>
            <a:pPr marL="0" indent="0" eaLnBrk="1" hangingPunct="1">
              <a:spcBef>
                <a:spcPct val="0"/>
              </a:spcBef>
              <a:buFontTx/>
              <a:buNone/>
            </a:pPr>
            <a:endParaRPr lang="de-DE" altLang="de-DE" sz="2000" dirty="0"/>
          </a:p>
          <a:p>
            <a:pPr marL="0" indent="0" eaLnBrk="1" hangingPunct="1">
              <a:spcBef>
                <a:spcPct val="0"/>
              </a:spcBef>
              <a:buFontTx/>
              <a:buNone/>
            </a:pPr>
            <a:r>
              <a:rPr lang="de-DE" altLang="de-DE" sz="2000" dirty="0"/>
              <a:t>Den entsprechenden Text finden Sie bei ALLEN DaZ-Seminaren auf </a:t>
            </a:r>
            <a:r>
              <a:rPr lang="de-DE" altLang="de-DE" sz="2000" dirty="0" err="1"/>
              <a:t>wuecampus</a:t>
            </a:r>
            <a:r>
              <a:rPr lang="de-DE" altLang="de-DE" sz="2000" dirty="0"/>
              <a:t> unter M2_Gossmann_Sprachprofil.</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el 1">
            <a:extLst>
              <a:ext uri="{FF2B5EF4-FFF2-40B4-BE49-F238E27FC236}">
                <a16:creationId xmlns:a16="http://schemas.microsoft.com/office/drawing/2014/main" id="{A2C89B73-1A34-5C6C-54AD-642B47E3C8C5}"/>
              </a:ext>
            </a:extLst>
          </p:cNvPr>
          <p:cNvSpPr>
            <a:spLocks noGrp="1" noChangeArrowheads="1"/>
          </p:cNvSpPr>
          <p:nvPr>
            <p:ph type="title"/>
          </p:nvPr>
        </p:nvSpPr>
        <p:spPr/>
        <p:txBody>
          <a:bodyPr/>
          <a:lstStyle/>
          <a:p>
            <a:endParaRPr lang="de-DE" altLang="de-DE"/>
          </a:p>
        </p:txBody>
      </p:sp>
      <p:sp>
        <p:nvSpPr>
          <p:cNvPr id="17410" name="Inhaltsplatzhalter 2">
            <a:extLst>
              <a:ext uri="{FF2B5EF4-FFF2-40B4-BE49-F238E27FC236}">
                <a16:creationId xmlns:a16="http://schemas.microsoft.com/office/drawing/2014/main" id="{E64F163A-BD4A-AD6E-31E5-DCFAD23793DC}"/>
              </a:ext>
            </a:extLst>
          </p:cNvPr>
          <p:cNvSpPr>
            <a:spLocks noGrp="1" noChangeArrowheads="1"/>
          </p:cNvSpPr>
          <p:nvPr>
            <p:ph idx="1"/>
          </p:nvPr>
        </p:nvSpPr>
        <p:spPr/>
        <p:txBody>
          <a:bodyPr/>
          <a:lstStyle/>
          <a:p>
            <a:pPr marL="0" indent="0" eaLnBrk="1" hangingPunct="1">
              <a:spcBef>
                <a:spcPct val="0"/>
              </a:spcBef>
              <a:buFontTx/>
              <a:buNone/>
            </a:pPr>
            <a:endParaRPr lang="de-DE" altLang="de-DE"/>
          </a:p>
          <a:p>
            <a:pPr marL="0" indent="0" eaLnBrk="1" hangingPunct="1">
              <a:spcBef>
                <a:spcPct val="0"/>
              </a:spcBef>
              <a:buFontTx/>
              <a:buNone/>
            </a:pPr>
            <a:endParaRPr lang="de-DE" altLang="de-DE"/>
          </a:p>
          <a:p>
            <a:pPr marL="0" indent="0" eaLnBrk="1" hangingPunct="1">
              <a:spcBef>
                <a:spcPct val="0"/>
              </a:spcBef>
              <a:buFontTx/>
              <a:buNone/>
            </a:pPr>
            <a:r>
              <a:rPr lang="de-DE" altLang="de-DE" sz="4400">
                <a:solidFill>
                  <a:srgbClr val="FF0000"/>
                </a:solidFill>
              </a:rPr>
              <a:t>Hier der Weg zum richtigen vhb-Kurs:</a:t>
            </a:r>
          </a:p>
          <a:p>
            <a:pPr marL="0" indent="0" eaLnBrk="1" hangingPunct="1">
              <a:spcBef>
                <a:spcPct val="0"/>
              </a:spcBef>
              <a:buFontTx/>
              <a:buNone/>
            </a:pPr>
            <a:endParaRPr lang="de-DE" altLang="de-DE"/>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el 1">
            <a:extLst>
              <a:ext uri="{FF2B5EF4-FFF2-40B4-BE49-F238E27FC236}">
                <a16:creationId xmlns:a16="http://schemas.microsoft.com/office/drawing/2014/main" id="{B2CA4588-8278-06C7-74EF-DE9B7104B3CD}"/>
              </a:ext>
            </a:extLst>
          </p:cNvPr>
          <p:cNvSpPr>
            <a:spLocks noGrp="1" noChangeArrowheads="1"/>
          </p:cNvSpPr>
          <p:nvPr>
            <p:ph type="title"/>
          </p:nvPr>
        </p:nvSpPr>
        <p:spPr>
          <a:xfrm>
            <a:off x="1438275" y="830263"/>
            <a:ext cx="928688" cy="647700"/>
          </a:xfrm>
        </p:spPr>
        <p:txBody>
          <a:bodyPr/>
          <a:lstStyle/>
          <a:p>
            <a:r>
              <a:rPr lang="de-DE" altLang="de-DE"/>
              <a:t>vhb</a:t>
            </a:r>
          </a:p>
        </p:txBody>
      </p:sp>
      <p:sp>
        <p:nvSpPr>
          <p:cNvPr id="18434" name="Inhaltsplatzhalter 2">
            <a:extLst>
              <a:ext uri="{FF2B5EF4-FFF2-40B4-BE49-F238E27FC236}">
                <a16:creationId xmlns:a16="http://schemas.microsoft.com/office/drawing/2014/main" id="{F952121D-4DC3-5972-55C8-E20783C69ED9}"/>
              </a:ext>
            </a:extLst>
          </p:cNvPr>
          <p:cNvSpPr>
            <a:spLocks noGrp="1" noChangeArrowheads="1"/>
          </p:cNvSpPr>
          <p:nvPr>
            <p:ph idx="1"/>
          </p:nvPr>
        </p:nvSpPr>
        <p:spPr/>
        <p:txBody>
          <a:bodyPr/>
          <a:lstStyle/>
          <a:p>
            <a:r>
              <a:rPr lang="de-DE" altLang="de-DE"/>
              <a:t>Startseite virtuelle Hochschule Bayern</a:t>
            </a:r>
          </a:p>
          <a:p>
            <a:endParaRPr lang="de-DE" altLang="de-DE"/>
          </a:p>
        </p:txBody>
      </p:sp>
      <p:pic>
        <p:nvPicPr>
          <p:cNvPr id="18435" name="Bild 3">
            <a:extLst>
              <a:ext uri="{FF2B5EF4-FFF2-40B4-BE49-F238E27FC236}">
                <a16:creationId xmlns:a16="http://schemas.microsoft.com/office/drawing/2014/main" id="{5476BC3E-578D-DB2C-CF48-D494580FF11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22225"/>
            <a:ext cx="7978775" cy="68580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Bild 1">
            <a:extLst>
              <a:ext uri="{FF2B5EF4-FFF2-40B4-BE49-F238E27FC236}">
                <a16:creationId xmlns:a16="http://schemas.microsoft.com/office/drawing/2014/main" id="{8960A60E-06A9-C805-B53F-44F4101C5EF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1500" y="0"/>
            <a:ext cx="79787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Bild 1">
            <a:extLst>
              <a:ext uri="{FF2B5EF4-FFF2-40B4-BE49-F238E27FC236}">
                <a16:creationId xmlns:a16="http://schemas.microsoft.com/office/drawing/2014/main" id="{41720CA8-BDD8-3708-37EE-685EA4D8422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1500" y="0"/>
            <a:ext cx="79787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el 1">
            <a:extLst>
              <a:ext uri="{FF2B5EF4-FFF2-40B4-BE49-F238E27FC236}">
                <a16:creationId xmlns:a16="http://schemas.microsoft.com/office/drawing/2014/main" id="{F5CF7B0B-C595-0FA7-33FD-5D21C86E2FE4}"/>
              </a:ext>
            </a:extLst>
          </p:cNvPr>
          <p:cNvSpPr>
            <a:spLocks noGrp="1" noChangeArrowheads="1"/>
          </p:cNvSpPr>
          <p:nvPr>
            <p:ph type="title"/>
          </p:nvPr>
        </p:nvSpPr>
        <p:spPr>
          <a:xfrm>
            <a:off x="1438275" y="830263"/>
            <a:ext cx="4852988" cy="647700"/>
          </a:xfrm>
        </p:spPr>
        <p:txBody>
          <a:bodyPr/>
          <a:lstStyle/>
          <a:p>
            <a:r>
              <a:rPr lang="de-DE" altLang="de-DE"/>
              <a:t>Hinweis zu M3 und M4</a:t>
            </a:r>
          </a:p>
        </p:txBody>
      </p:sp>
      <p:sp>
        <p:nvSpPr>
          <p:cNvPr id="21506" name="Inhaltsplatzhalter 2">
            <a:extLst>
              <a:ext uri="{FF2B5EF4-FFF2-40B4-BE49-F238E27FC236}">
                <a16:creationId xmlns:a16="http://schemas.microsoft.com/office/drawing/2014/main" id="{453C6BDA-5951-A1DF-0DC0-278085464374}"/>
              </a:ext>
            </a:extLst>
          </p:cNvPr>
          <p:cNvSpPr>
            <a:spLocks noGrp="1" noChangeArrowheads="1"/>
          </p:cNvSpPr>
          <p:nvPr>
            <p:ph idx="1"/>
          </p:nvPr>
        </p:nvSpPr>
        <p:spPr/>
        <p:txBody>
          <a:bodyPr/>
          <a:lstStyle/>
          <a:p>
            <a:pPr marL="0" indent="0" eaLnBrk="1" hangingPunct="1">
              <a:spcBef>
                <a:spcPct val="0"/>
              </a:spcBef>
              <a:buFontTx/>
              <a:buNone/>
            </a:pPr>
            <a:r>
              <a:rPr lang="de-DE" altLang="de-DE" sz="2400"/>
              <a:t>Sollten Sie </a:t>
            </a:r>
            <a:r>
              <a:rPr lang="de-DE" altLang="de-DE" sz="2400">
                <a:solidFill>
                  <a:srgbClr val="FF0000"/>
                </a:solidFill>
              </a:rPr>
              <a:t>Deutsch als Drittelfach </a:t>
            </a:r>
            <a:r>
              <a:rPr lang="de-DE" altLang="de-DE" sz="2400"/>
              <a:t>studieren, können Sie EIN Seminar gleichzeitig für das Erweiterungsmodul Deutsch und das Zusatzstudium anrechnen lassen.</a:t>
            </a:r>
          </a:p>
          <a:p>
            <a:pPr marL="0" indent="0" eaLnBrk="1" hangingPunct="1">
              <a:spcBef>
                <a:spcPct val="0"/>
              </a:spcBef>
              <a:buFontTx/>
              <a:buNone/>
            </a:pPr>
            <a:endParaRPr lang="de-DE" altLang="de-DE" sz="2400"/>
          </a:p>
          <a:p>
            <a:pPr marL="0" indent="0" eaLnBrk="1" hangingPunct="1">
              <a:spcBef>
                <a:spcPct val="0"/>
              </a:spcBef>
              <a:buFontTx/>
              <a:buNone/>
            </a:pPr>
            <a:r>
              <a:rPr lang="de-DE" altLang="de-DE" sz="2400"/>
              <a:t>Bitte geben Sie dann die gleiche Hausarbeit in </a:t>
            </a:r>
            <a:r>
              <a:rPr lang="de-DE" altLang="de-DE" sz="2400">
                <a:solidFill>
                  <a:srgbClr val="FF0000"/>
                </a:solidFill>
              </a:rPr>
              <a:t>doppelter schriftlicher Ausfertigung </a:t>
            </a:r>
            <a:r>
              <a:rPr lang="de-DE" altLang="de-DE" sz="2400"/>
              <a:t>ab ( HA 1: mit Deckblatt Erweiterungsmodul und entsprechender Anmeldung über sb@home; HA 2: mit Deckblatt Zusatzstudium/siehe Folie 21 und dem Laufzettel/siehe Folie 22).</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el 1">
            <a:extLst>
              <a:ext uri="{FF2B5EF4-FFF2-40B4-BE49-F238E27FC236}">
                <a16:creationId xmlns:a16="http://schemas.microsoft.com/office/drawing/2014/main" id="{8C61075D-9F77-1DD5-5324-7C6C8032F94E}"/>
              </a:ext>
            </a:extLst>
          </p:cNvPr>
          <p:cNvSpPr>
            <a:spLocks noGrp="1" noChangeArrowheads="1"/>
          </p:cNvSpPr>
          <p:nvPr>
            <p:ph type="title"/>
          </p:nvPr>
        </p:nvSpPr>
        <p:spPr>
          <a:xfrm>
            <a:off x="1438275" y="554038"/>
            <a:ext cx="6750050" cy="1200150"/>
          </a:xfrm>
        </p:spPr>
        <p:txBody>
          <a:bodyPr/>
          <a:lstStyle/>
          <a:p>
            <a:r>
              <a:rPr lang="de-DE" altLang="de-DE">
                <a:solidFill>
                  <a:srgbClr val="92D050"/>
                </a:solidFill>
              </a:rPr>
              <a:t>M3: Aufbaumodul DaZ/Seminar/</a:t>
            </a:r>
            <a:br>
              <a:rPr lang="de-DE" altLang="de-DE">
                <a:solidFill>
                  <a:srgbClr val="92D050"/>
                </a:solidFill>
              </a:rPr>
            </a:br>
            <a:r>
              <a:rPr lang="de-DE" altLang="de-DE">
                <a:solidFill>
                  <a:srgbClr val="92D050"/>
                </a:solidFill>
              </a:rPr>
              <a:t>	5 ECTS</a:t>
            </a:r>
          </a:p>
        </p:txBody>
      </p:sp>
      <p:sp>
        <p:nvSpPr>
          <p:cNvPr id="22530" name="Inhaltsplatzhalter 2">
            <a:extLst>
              <a:ext uri="{FF2B5EF4-FFF2-40B4-BE49-F238E27FC236}">
                <a16:creationId xmlns:a16="http://schemas.microsoft.com/office/drawing/2014/main" id="{1BCB5383-CFC6-943A-48B9-7EF61458F2C9}"/>
              </a:ext>
            </a:extLst>
          </p:cNvPr>
          <p:cNvSpPr>
            <a:spLocks noGrp="1" noChangeArrowheads="1"/>
          </p:cNvSpPr>
          <p:nvPr>
            <p:ph idx="1"/>
          </p:nvPr>
        </p:nvSpPr>
        <p:spPr/>
        <p:txBody>
          <a:bodyPr/>
          <a:lstStyle/>
          <a:p>
            <a:endParaRPr lang="de-DE" altLang="de-DE"/>
          </a:p>
          <a:p>
            <a:r>
              <a:rPr lang="de-DE" altLang="de-DE"/>
              <a:t>didaktische und methodische Aspekte im Hinblick auf DaZ</a:t>
            </a:r>
          </a:p>
          <a:p>
            <a:endParaRPr lang="de-DE" altLang="de-DE"/>
          </a:p>
          <a:p>
            <a:r>
              <a:rPr lang="de-DE" altLang="de-DE"/>
              <a:t>Lernbereiche des Faches DaZ</a:t>
            </a:r>
          </a:p>
          <a:p>
            <a:endParaRPr lang="de-DE" altLang="de-DE"/>
          </a:p>
          <a:p>
            <a:r>
              <a:rPr lang="de-DE" altLang="de-DE"/>
              <a:t>unterrichtliche Umsetzung</a:t>
            </a:r>
          </a:p>
          <a:p>
            <a:endParaRPr lang="de-DE" altLang="de-DE"/>
          </a:p>
          <a:p>
            <a:endParaRPr lang="de-DE" altLang="de-DE"/>
          </a:p>
          <a:p>
            <a:endParaRPr lang="de-DE" altLang="de-DE"/>
          </a:p>
          <a:p>
            <a:endParaRPr lang="de-DE" altLang="de-DE"/>
          </a:p>
        </p:txBody>
      </p:sp>
      <p:pic>
        <p:nvPicPr>
          <p:cNvPr id="22531" name="Bild 3">
            <a:extLst>
              <a:ext uri="{FF2B5EF4-FFF2-40B4-BE49-F238E27FC236}">
                <a16:creationId xmlns:a16="http://schemas.microsoft.com/office/drawing/2014/main" id="{AD3CAC7E-6370-A55E-060E-46BBF84C3E2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19925" y="4581525"/>
            <a:ext cx="1701800" cy="194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el 1">
            <a:extLst>
              <a:ext uri="{FF2B5EF4-FFF2-40B4-BE49-F238E27FC236}">
                <a16:creationId xmlns:a16="http://schemas.microsoft.com/office/drawing/2014/main" id="{D196B967-EAC1-0C1A-DB6D-A6525F9B4328}"/>
              </a:ext>
            </a:extLst>
          </p:cNvPr>
          <p:cNvSpPr>
            <a:spLocks noGrp="1" noChangeArrowheads="1"/>
          </p:cNvSpPr>
          <p:nvPr>
            <p:ph type="title"/>
          </p:nvPr>
        </p:nvSpPr>
        <p:spPr>
          <a:xfrm>
            <a:off x="1438275" y="554038"/>
            <a:ext cx="6623050" cy="1200150"/>
          </a:xfrm>
        </p:spPr>
        <p:txBody>
          <a:bodyPr/>
          <a:lstStyle/>
          <a:p>
            <a:r>
              <a:rPr lang="de-DE" altLang="de-DE">
                <a:solidFill>
                  <a:srgbClr val="92D050"/>
                </a:solidFill>
              </a:rPr>
              <a:t>M4: Vertiefungsmodul/Seminar/</a:t>
            </a:r>
            <a:br>
              <a:rPr lang="de-DE" altLang="de-DE">
                <a:solidFill>
                  <a:srgbClr val="92D050"/>
                </a:solidFill>
              </a:rPr>
            </a:br>
            <a:r>
              <a:rPr lang="de-DE" altLang="de-DE">
                <a:solidFill>
                  <a:srgbClr val="92D050"/>
                </a:solidFill>
              </a:rPr>
              <a:t>	5 ECTS</a:t>
            </a:r>
          </a:p>
        </p:txBody>
      </p:sp>
      <p:sp>
        <p:nvSpPr>
          <p:cNvPr id="23554" name="Inhaltsplatzhalter 2">
            <a:extLst>
              <a:ext uri="{FF2B5EF4-FFF2-40B4-BE49-F238E27FC236}">
                <a16:creationId xmlns:a16="http://schemas.microsoft.com/office/drawing/2014/main" id="{40167C48-7AC6-352D-ECAF-2427A375EE77}"/>
              </a:ext>
            </a:extLst>
          </p:cNvPr>
          <p:cNvSpPr>
            <a:spLocks noGrp="1" noChangeArrowheads="1"/>
          </p:cNvSpPr>
          <p:nvPr>
            <p:ph idx="1"/>
          </p:nvPr>
        </p:nvSpPr>
        <p:spPr/>
        <p:txBody>
          <a:bodyPr/>
          <a:lstStyle/>
          <a:p>
            <a:endParaRPr lang="de-DE" altLang="de-DE" dirty="0"/>
          </a:p>
          <a:p>
            <a:r>
              <a:rPr lang="de-DE" altLang="de-DE" dirty="0"/>
              <a:t>fachwissenschaftliche Grundlagen </a:t>
            </a:r>
          </a:p>
          <a:p>
            <a:endParaRPr lang="de-DE" altLang="de-DE" dirty="0"/>
          </a:p>
          <a:p>
            <a:r>
              <a:rPr lang="de-DE" altLang="de-DE" dirty="0"/>
              <a:t>Didaktik der Mehrsprachigkeit</a:t>
            </a:r>
          </a:p>
          <a:p>
            <a:endParaRPr lang="de-DE" altLang="de-DE" dirty="0"/>
          </a:p>
          <a:p>
            <a:r>
              <a:rPr lang="de-DE" altLang="de-DE" dirty="0"/>
              <a:t>Transkulturelle Aspekte	</a:t>
            </a:r>
          </a:p>
        </p:txBody>
      </p:sp>
      <p:pic>
        <p:nvPicPr>
          <p:cNvPr id="23555" name="Bild 3">
            <a:extLst>
              <a:ext uri="{FF2B5EF4-FFF2-40B4-BE49-F238E27FC236}">
                <a16:creationId xmlns:a16="http://schemas.microsoft.com/office/drawing/2014/main" id="{B8106B03-A249-2BB6-494A-DB90E4803CB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19925" y="4581525"/>
            <a:ext cx="1701800" cy="194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438275" y="830948"/>
            <a:ext cx="6673622" cy="646331"/>
          </a:xfrm>
        </p:spPr>
        <p:txBody>
          <a:bodyPr/>
          <a:lstStyle/>
          <a:p>
            <a:pPr eaLnBrk="1" hangingPunct="1"/>
            <a:r>
              <a:rPr lang="de-DE" altLang="de-DE" dirty="0"/>
              <a:t>Wie komme ich in ein Seminar?</a:t>
            </a:r>
          </a:p>
        </p:txBody>
      </p:sp>
      <p:sp>
        <p:nvSpPr>
          <p:cNvPr id="4099" name="Rectangle 3"/>
          <p:cNvSpPr>
            <a:spLocks noGrp="1" noChangeArrowheads="1"/>
          </p:cNvSpPr>
          <p:nvPr>
            <p:ph type="body" idx="1"/>
          </p:nvPr>
        </p:nvSpPr>
        <p:spPr/>
        <p:txBody>
          <a:bodyPr/>
          <a:lstStyle/>
          <a:p>
            <a:pPr eaLnBrk="1" hangingPunct="1"/>
            <a:r>
              <a:rPr lang="de-DE" altLang="de-DE" sz="2800" dirty="0"/>
              <a:t>Über </a:t>
            </a:r>
            <a:r>
              <a:rPr lang="de-DE" altLang="de-DE" sz="2800" dirty="0" err="1"/>
              <a:t>wuestudy</a:t>
            </a:r>
            <a:r>
              <a:rPr lang="de-DE" altLang="de-DE" sz="2800" dirty="0"/>
              <a:t> können Sie sich ganz normal anmelden.</a:t>
            </a:r>
          </a:p>
          <a:p>
            <a:pPr eaLnBrk="1" hangingPunct="1"/>
            <a:endParaRPr lang="de-DE" altLang="de-DE" sz="2800" dirty="0"/>
          </a:p>
          <a:p>
            <a:pPr eaLnBrk="1" hangingPunct="1"/>
            <a:r>
              <a:rPr lang="de-DE" altLang="de-DE" sz="2800" dirty="0">
                <a:solidFill>
                  <a:srgbClr val="FF0000"/>
                </a:solidFill>
              </a:rPr>
              <a:t>Die Anmeldung für ein zweites Seminar funktioniert über das System leider nicht. Bitte schreiben Sie mir oder dem/der entsprechenden Dozent*in eine Mail und/oder kommen zur ersten Sitzung, i.d.R. gibt es noch freie Plätze</a:t>
            </a:r>
            <a:r>
              <a:rPr lang="de-DE" altLang="de-DE" sz="2800" dirty="0"/>
              <a:t>. </a:t>
            </a:r>
            <a:r>
              <a:rPr lang="de-DE" altLang="de-DE" sz="2800" dirty="0">
                <a:sym typeface="Wingdings" pitchFamily="2" charset="2"/>
              </a:rPr>
              <a:t></a:t>
            </a:r>
            <a:endParaRPr lang="de-DE" altLang="de-DE" sz="2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el 1">
            <a:extLst>
              <a:ext uri="{FF2B5EF4-FFF2-40B4-BE49-F238E27FC236}">
                <a16:creationId xmlns:a16="http://schemas.microsoft.com/office/drawing/2014/main" id="{47E47C31-A5A6-5F66-5358-570DF9A95F3E}"/>
              </a:ext>
            </a:extLst>
          </p:cNvPr>
          <p:cNvSpPr>
            <a:spLocks noGrp="1" noChangeArrowheads="1"/>
          </p:cNvSpPr>
          <p:nvPr>
            <p:ph type="title"/>
          </p:nvPr>
        </p:nvSpPr>
        <p:spPr>
          <a:xfrm>
            <a:off x="1438275" y="830263"/>
            <a:ext cx="4921250" cy="647700"/>
          </a:xfrm>
        </p:spPr>
        <p:txBody>
          <a:bodyPr/>
          <a:lstStyle/>
          <a:p>
            <a:r>
              <a:rPr lang="de-DE" altLang="de-DE"/>
              <a:t>Ein paar Worte vorab...</a:t>
            </a:r>
          </a:p>
        </p:txBody>
      </p:sp>
      <p:sp>
        <p:nvSpPr>
          <p:cNvPr id="7170" name="Inhaltsplatzhalter 2">
            <a:extLst>
              <a:ext uri="{FF2B5EF4-FFF2-40B4-BE49-F238E27FC236}">
                <a16:creationId xmlns:a16="http://schemas.microsoft.com/office/drawing/2014/main" id="{EC90FF8A-72CF-0AE9-6E9D-A8DF2D4005DF}"/>
              </a:ext>
            </a:extLst>
          </p:cNvPr>
          <p:cNvSpPr>
            <a:spLocks noGrp="1" noChangeArrowheads="1"/>
          </p:cNvSpPr>
          <p:nvPr>
            <p:ph idx="1"/>
          </p:nvPr>
        </p:nvSpPr>
        <p:spPr/>
        <p:txBody>
          <a:bodyPr/>
          <a:lstStyle/>
          <a:p>
            <a:pPr marL="0" indent="0" eaLnBrk="1" hangingPunct="1">
              <a:spcBef>
                <a:spcPct val="0"/>
              </a:spcBef>
              <a:buFontTx/>
              <a:buNone/>
            </a:pPr>
            <a:r>
              <a:rPr lang="de-DE" altLang="de-DE" sz="1600" dirty="0">
                <a:latin typeface="Lucida Handwriting" panose="03010101010101010101" pitchFamily="66" charset="77"/>
                <a:ea typeface="Lucida Handwriting" panose="03010101010101010101" pitchFamily="66" charset="77"/>
                <a:cs typeface="Lucida Handwriting" panose="03010101010101010101" pitchFamily="66" charset="77"/>
              </a:rPr>
              <a:t>Liebe DaZ-Interessierte,</a:t>
            </a:r>
          </a:p>
          <a:p>
            <a:pPr marL="0" indent="0" eaLnBrk="1" hangingPunct="1">
              <a:spcBef>
                <a:spcPct val="0"/>
              </a:spcBef>
              <a:buFontTx/>
              <a:buNone/>
            </a:pPr>
            <a:endParaRPr lang="de-DE" altLang="de-DE" sz="1600" dirty="0">
              <a:latin typeface="Lucida Handwriting" panose="03010101010101010101" pitchFamily="66" charset="77"/>
              <a:ea typeface="Lucida Handwriting" panose="03010101010101010101" pitchFamily="66" charset="77"/>
              <a:cs typeface="Lucida Handwriting" panose="03010101010101010101" pitchFamily="66" charset="77"/>
            </a:endParaRPr>
          </a:p>
          <a:p>
            <a:pPr marL="0" indent="0" eaLnBrk="1" hangingPunct="1">
              <a:spcBef>
                <a:spcPct val="0"/>
              </a:spcBef>
              <a:buFontTx/>
              <a:buNone/>
            </a:pPr>
            <a:r>
              <a:rPr lang="de-DE" altLang="de-DE" sz="1600" dirty="0">
                <a:latin typeface="Lucida Handwriting" panose="03010101010101010101" pitchFamily="66" charset="77"/>
                <a:ea typeface="Lucida Handwriting" panose="03010101010101010101" pitchFamily="66" charset="77"/>
                <a:cs typeface="Lucida Handwriting" panose="03010101010101010101" pitchFamily="66" charset="77"/>
              </a:rPr>
              <a:t>die Einführungsveranstaltung muss dieses Semester wieder online stattfinden: Sehr schade!!!</a:t>
            </a:r>
          </a:p>
          <a:p>
            <a:pPr marL="0" indent="0" eaLnBrk="1" hangingPunct="1">
              <a:spcBef>
                <a:spcPct val="0"/>
              </a:spcBef>
              <a:buFontTx/>
              <a:buNone/>
            </a:pPr>
            <a:r>
              <a:rPr lang="de-DE" altLang="de-DE" sz="1600" dirty="0">
                <a:latin typeface="Lucida Handwriting" panose="03010101010101010101" pitchFamily="66" charset="77"/>
                <a:ea typeface="Lucida Handwriting" panose="03010101010101010101" pitchFamily="66" charset="77"/>
                <a:cs typeface="Lucida Handwriting" panose="03010101010101010101" pitchFamily="66" charset="77"/>
              </a:rPr>
              <a:t>Hier der link:</a:t>
            </a:r>
          </a:p>
          <a:p>
            <a:pPr marL="0" indent="0" eaLnBrk="1" hangingPunct="1">
              <a:spcBef>
                <a:spcPct val="0"/>
              </a:spcBef>
              <a:buFontTx/>
              <a:buNone/>
            </a:pPr>
            <a:endParaRPr lang="de-DE" altLang="de-DE" sz="1600" dirty="0">
              <a:latin typeface="Lucida Handwriting" panose="03010101010101010101" pitchFamily="66" charset="77"/>
              <a:ea typeface="Lucida Handwriting" panose="03010101010101010101" pitchFamily="66" charset="77"/>
              <a:cs typeface="Lucida Handwriting" panose="03010101010101010101" pitchFamily="66" charset="77"/>
            </a:endParaRPr>
          </a:p>
          <a:p>
            <a:pPr marL="0" indent="0" eaLnBrk="1" hangingPunct="1">
              <a:spcBef>
                <a:spcPct val="0"/>
              </a:spcBef>
              <a:buFontTx/>
              <a:buNone/>
            </a:pPr>
            <a:endParaRPr lang="de-DE" altLang="de-DE" sz="1600" dirty="0">
              <a:latin typeface="Lucida Handwriting" panose="03010101010101010101" pitchFamily="66" charset="77"/>
              <a:ea typeface="Lucida Handwriting" panose="03010101010101010101" pitchFamily="66" charset="77"/>
              <a:cs typeface="Lucida Handwriting" panose="03010101010101010101" pitchFamily="66" charset="77"/>
            </a:endParaRPr>
          </a:p>
          <a:p>
            <a:pPr marL="0" indent="0" eaLnBrk="1" hangingPunct="1">
              <a:spcBef>
                <a:spcPct val="0"/>
              </a:spcBef>
              <a:buFontTx/>
              <a:buNone/>
            </a:pPr>
            <a:endParaRPr lang="de-DE" altLang="de-DE" sz="1600" dirty="0">
              <a:latin typeface="Lucida Handwriting" panose="03010101010101010101" pitchFamily="66" charset="77"/>
              <a:ea typeface="Lucida Handwriting" panose="03010101010101010101" pitchFamily="66" charset="77"/>
              <a:cs typeface="Lucida Handwriting" panose="03010101010101010101" pitchFamily="66" charset="77"/>
            </a:endParaRPr>
          </a:p>
          <a:p>
            <a:pPr marL="0" indent="0" eaLnBrk="1" hangingPunct="1">
              <a:spcBef>
                <a:spcPct val="0"/>
              </a:spcBef>
              <a:buFontTx/>
              <a:buNone/>
            </a:pPr>
            <a:endParaRPr lang="de-DE" altLang="de-DE" sz="1600" dirty="0">
              <a:latin typeface="Lucida Handwriting" panose="03010101010101010101" pitchFamily="66" charset="77"/>
              <a:ea typeface="Lucida Handwriting" panose="03010101010101010101" pitchFamily="66" charset="77"/>
              <a:cs typeface="Lucida Handwriting" panose="03010101010101010101" pitchFamily="66" charset="77"/>
            </a:endParaRPr>
          </a:p>
          <a:p>
            <a:pPr marL="0" indent="0" eaLnBrk="1" hangingPunct="1">
              <a:spcBef>
                <a:spcPct val="0"/>
              </a:spcBef>
              <a:buFontTx/>
              <a:buNone/>
            </a:pPr>
            <a:endParaRPr lang="de-DE" altLang="de-DE" sz="1600" dirty="0">
              <a:latin typeface="Lucida Handwriting" panose="03010101010101010101" pitchFamily="66" charset="77"/>
              <a:ea typeface="Lucida Handwriting" panose="03010101010101010101" pitchFamily="66" charset="77"/>
              <a:cs typeface="Lucida Handwriting" panose="03010101010101010101" pitchFamily="66" charset="77"/>
            </a:endParaRPr>
          </a:p>
          <a:p>
            <a:pPr marL="0" indent="0" eaLnBrk="1" hangingPunct="1">
              <a:spcBef>
                <a:spcPct val="0"/>
              </a:spcBef>
              <a:buFontTx/>
              <a:buNone/>
            </a:pPr>
            <a:endParaRPr lang="de-DE" altLang="de-DE" sz="1600" dirty="0">
              <a:latin typeface="Lucida Handwriting" panose="03010101010101010101" pitchFamily="66" charset="77"/>
              <a:ea typeface="Lucida Handwriting" panose="03010101010101010101" pitchFamily="66" charset="77"/>
              <a:cs typeface="Lucida Handwriting" panose="03010101010101010101" pitchFamily="66" charset="77"/>
            </a:endParaRPr>
          </a:p>
          <a:p>
            <a:pPr marL="0" indent="0" eaLnBrk="1" hangingPunct="1">
              <a:spcBef>
                <a:spcPct val="0"/>
              </a:spcBef>
              <a:buFontTx/>
              <a:buNone/>
            </a:pPr>
            <a:r>
              <a:rPr lang="de-DE" altLang="de-DE" sz="1600" dirty="0">
                <a:latin typeface="Lucida Handwriting" panose="03010101010101010101" pitchFamily="66" charset="77"/>
                <a:ea typeface="Lucida Handwriting" panose="03010101010101010101" pitchFamily="66" charset="77"/>
                <a:cs typeface="Lucida Handwriting" panose="03010101010101010101" pitchFamily="66" charset="77"/>
              </a:rPr>
              <a:t>Ich lasse die Folien für Sie  auf der Homepage.</a:t>
            </a:r>
          </a:p>
          <a:p>
            <a:pPr marL="0" indent="0" eaLnBrk="1" hangingPunct="1">
              <a:spcBef>
                <a:spcPct val="0"/>
              </a:spcBef>
              <a:buFontTx/>
              <a:buNone/>
            </a:pPr>
            <a:r>
              <a:rPr lang="de-DE" altLang="de-DE" sz="1600" dirty="0">
                <a:latin typeface="Lucida Handwriting" panose="03010101010101010101" pitchFamily="66" charset="77"/>
                <a:ea typeface="Lucida Handwriting" panose="03010101010101010101" pitchFamily="66" charset="77"/>
                <a:cs typeface="Lucida Handwriting" panose="03010101010101010101" pitchFamily="66" charset="77"/>
              </a:rPr>
              <a:t>Ich möchte Sie </a:t>
            </a:r>
            <a:r>
              <a:rPr lang="de-DE" altLang="de-DE" sz="1600" dirty="0">
                <a:solidFill>
                  <a:srgbClr val="FF0000"/>
                </a:solidFill>
                <a:latin typeface="Lucida Handwriting" panose="03010101010101010101" pitchFamily="66" charset="77"/>
                <a:ea typeface="Lucida Handwriting" panose="03010101010101010101" pitchFamily="66" charset="77"/>
                <a:cs typeface="Lucida Handwriting" panose="03010101010101010101" pitchFamily="66" charset="77"/>
              </a:rPr>
              <a:t>unbedingt bitten</a:t>
            </a:r>
            <a:r>
              <a:rPr lang="de-DE" altLang="de-DE" sz="1600" dirty="0">
                <a:latin typeface="Lucida Handwriting" panose="03010101010101010101" pitchFamily="66" charset="77"/>
                <a:ea typeface="Lucida Handwriting" panose="03010101010101010101" pitchFamily="66" charset="77"/>
                <a:cs typeface="Lucida Handwriting" panose="03010101010101010101" pitchFamily="66" charset="77"/>
              </a:rPr>
              <a:t>, diese Folien in Ruhe </a:t>
            </a:r>
            <a:r>
              <a:rPr lang="de-DE" altLang="de-DE" sz="1600" dirty="0">
                <a:solidFill>
                  <a:srgbClr val="FF0000"/>
                </a:solidFill>
                <a:latin typeface="Lucida Handwriting" panose="03010101010101010101" pitchFamily="66" charset="77"/>
                <a:ea typeface="Lucida Handwriting" panose="03010101010101010101" pitchFamily="66" charset="77"/>
                <a:cs typeface="Lucida Handwriting" panose="03010101010101010101" pitchFamily="66" charset="77"/>
              </a:rPr>
              <a:t>bis zum Ende </a:t>
            </a:r>
            <a:r>
              <a:rPr lang="de-DE" altLang="de-DE" sz="1600" dirty="0">
                <a:latin typeface="Lucida Handwriting" panose="03010101010101010101" pitchFamily="66" charset="77"/>
                <a:ea typeface="Lucida Handwriting" panose="03010101010101010101" pitchFamily="66" charset="77"/>
                <a:cs typeface="Lucida Handwriting" panose="03010101010101010101" pitchFamily="66" charset="77"/>
              </a:rPr>
              <a:t>zu lesen und sich zusätzlich dann auf der </a:t>
            </a:r>
            <a:r>
              <a:rPr lang="de-DE" altLang="de-DE" sz="1600" dirty="0">
                <a:solidFill>
                  <a:srgbClr val="FF0000"/>
                </a:solidFill>
                <a:latin typeface="Lucida Handwriting" panose="03010101010101010101" pitchFamily="66" charset="77"/>
                <a:ea typeface="Lucida Handwriting" panose="03010101010101010101" pitchFamily="66" charset="77"/>
                <a:cs typeface="Lucida Handwriting" panose="03010101010101010101" pitchFamily="66" charset="77"/>
              </a:rPr>
              <a:t>Homepage</a:t>
            </a:r>
            <a:r>
              <a:rPr lang="de-DE" altLang="de-DE" sz="1600" dirty="0">
                <a:latin typeface="Lucida Handwriting" panose="03010101010101010101" pitchFamily="66" charset="77"/>
                <a:ea typeface="Lucida Handwriting" panose="03010101010101010101" pitchFamily="66" charset="77"/>
                <a:cs typeface="Lucida Handwriting" panose="03010101010101010101" pitchFamily="66" charset="77"/>
              </a:rPr>
              <a:t> alle Infos zum Bereich DaZ durchzulesen. </a:t>
            </a:r>
          </a:p>
          <a:p>
            <a:pPr marL="0" indent="0" eaLnBrk="1" hangingPunct="1">
              <a:spcBef>
                <a:spcPct val="0"/>
              </a:spcBef>
              <a:buFontTx/>
              <a:buNone/>
            </a:pPr>
            <a:endParaRPr lang="de-DE" altLang="de-DE" sz="1600" dirty="0">
              <a:latin typeface="Lucida Handwriting" panose="03010101010101010101" pitchFamily="66" charset="77"/>
              <a:ea typeface="Lucida Handwriting" panose="03010101010101010101" pitchFamily="66" charset="77"/>
              <a:cs typeface="Lucida Handwriting" panose="03010101010101010101" pitchFamily="66" charset="77"/>
            </a:endParaRPr>
          </a:p>
          <a:p>
            <a:pPr marL="0" indent="0" eaLnBrk="1" hangingPunct="1">
              <a:spcBef>
                <a:spcPct val="0"/>
              </a:spcBef>
              <a:buFontTx/>
              <a:buNone/>
            </a:pPr>
            <a:r>
              <a:rPr lang="de-DE" altLang="de-DE" sz="1600" dirty="0">
                <a:latin typeface="Lucida Handwriting" panose="03010101010101010101" pitchFamily="66" charset="77"/>
                <a:ea typeface="Lucida Handwriting" panose="03010101010101010101" pitchFamily="66" charset="77"/>
                <a:cs typeface="Lucida Handwriting" panose="03010101010101010101" pitchFamily="66" charset="77"/>
              </a:rPr>
              <a:t>Alle Seminare und die Vorlesung werden in Präsenz stattfinden. Eine hybride Variante können wir nicht anbieten..</a:t>
            </a:r>
          </a:p>
          <a:p>
            <a:pPr marL="0" indent="0" eaLnBrk="1" hangingPunct="1">
              <a:spcBef>
                <a:spcPct val="0"/>
              </a:spcBef>
              <a:buFontTx/>
              <a:buNone/>
            </a:pPr>
            <a:endParaRPr lang="de-DE" altLang="de-DE" sz="1800" dirty="0"/>
          </a:p>
          <a:p>
            <a:pPr marL="0" indent="0" eaLnBrk="1" hangingPunct="1">
              <a:spcBef>
                <a:spcPct val="0"/>
              </a:spcBef>
              <a:buFontTx/>
              <a:buNone/>
            </a:pPr>
            <a:endParaRPr lang="de-DE" altLang="de-DE" sz="1800" dirty="0"/>
          </a:p>
          <a:p>
            <a:pPr marL="0" indent="0" eaLnBrk="1" hangingPunct="1">
              <a:spcBef>
                <a:spcPct val="0"/>
              </a:spcBef>
              <a:buFontTx/>
              <a:buNone/>
            </a:pPr>
            <a:endParaRPr lang="de-DE" altLang="de-DE" sz="1800" dirty="0"/>
          </a:p>
          <a:p>
            <a:pPr marL="0" indent="0" eaLnBrk="1" hangingPunct="1">
              <a:spcBef>
                <a:spcPct val="0"/>
              </a:spcBef>
              <a:buFontTx/>
              <a:buNone/>
            </a:pPr>
            <a:endParaRPr lang="de-DE" altLang="de-DE" sz="1800" dirty="0"/>
          </a:p>
        </p:txBody>
      </p:sp>
      <p:graphicFrame>
        <p:nvGraphicFramePr>
          <p:cNvPr id="7" name="Tabelle 6">
            <a:extLst>
              <a:ext uri="{FF2B5EF4-FFF2-40B4-BE49-F238E27FC236}">
                <a16:creationId xmlns:a16="http://schemas.microsoft.com/office/drawing/2014/main" id="{4C741E75-4E84-1BC0-887F-6F2A167CD794}"/>
              </a:ext>
            </a:extLst>
          </p:cNvPr>
          <p:cNvGraphicFramePr>
            <a:graphicFrameLocks noGrp="1"/>
          </p:cNvGraphicFramePr>
          <p:nvPr>
            <p:extLst>
              <p:ext uri="{D42A27DB-BD31-4B8C-83A1-F6EECF244321}">
                <p14:modId xmlns:p14="http://schemas.microsoft.com/office/powerpoint/2010/main" val="2762293313"/>
              </p:ext>
            </p:extLst>
          </p:nvPr>
        </p:nvGraphicFramePr>
        <p:xfrm>
          <a:off x="1438275" y="2996952"/>
          <a:ext cx="7283450" cy="1080120"/>
        </p:xfrm>
        <a:graphic>
          <a:graphicData uri="http://schemas.openxmlformats.org/drawingml/2006/table">
            <a:tbl>
              <a:tblPr/>
              <a:tblGrid>
                <a:gridCol w="2549189">
                  <a:extLst>
                    <a:ext uri="{9D8B030D-6E8A-4147-A177-3AD203B41FA5}">
                      <a16:colId xmlns:a16="http://schemas.microsoft.com/office/drawing/2014/main" val="2563115879"/>
                    </a:ext>
                  </a:extLst>
                </a:gridCol>
                <a:gridCol w="4734261">
                  <a:extLst>
                    <a:ext uri="{9D8B030D-6E8A-4147-A177-3AD203B41FA5}">
                      <a16:colId xmlns:a16="http://schemas.microsoft.com/office/drawing/2014/main" val="64576601"/>
                    </a:ext>
                  </a:extLst>
                </a:gridCol>
              </a:tblGrid>
              <a:tr h="308605">
                <a:tc>
                  <a:txBody>
                    <a:bodyPr/>
                    <a:lstStyle/>
                    <a:p>
                      <a:pPr algn="ctr" fontAlgn="t"/>
                      <a:r>
                        <a:rPr lang="de-DE" sz="1500">
                          <a:effectLst/>
                        </a:rPr>
                        <a:t>Kenncode</a:t>
                      </a:r>
                    </a:p>
                  </a:txBody>
                  <a:tcPr marL="76250" marR="76250" marT="38125" marB="38125">
                    <a:lnL>
                      <a:noFill/>
                    </a:lnL>
                    <a:lnR>
                      <a:noFill/>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algn="l" fontAlgn="t"/>
                      <a:r>
                        <a:rPr lang="de-DE" sz="1500">
                          <a:effectLst/>
                        </a:rPr>
                        <a:t>200148</a:t>
                      </a:r>
                    </a:p>
                  </a:txBody>
                  <a:tcPr marL="76250" marR="76250" marT="38125" marB="38125">
                    <a:lnL>
                      <a:noFill/>
                    </a:lnL>
                    <a:lnR>
                      <a:noFill/>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3374688525"/>
                  </a:ext>
                </a:extLst>
              </a:tr>
              <a:tr h="771515">
                <a:tc>
                  <a:txBody>
                    <a:bodyPr/>
                    <a:lstStyle/>
                    <a:p>
                      <a:pPr algn="ctr" fontAlgn="t"/>
                      <a:r>
                        <a:rPr lang="de-DE" sz="1500">
                          <a:effectLst/>
                        </a:rPr>
                        <a:t>Link zum Beitritt</a:t>
                      </a:r>
                    </a:p>
                  </a:txBody>
                  <a:tcPr marL="76250" marR="76250" marT="38125" marB="38125">
                    <a:lnL>
                      <a:noFill/>
                    </a:lnL>
                    <a:lnR>
                      <a:noFill/>
                    </a:lnR>
                    <a:lnT w="9525" cap="flat" cmpd="sng" algn="ctr">
                      <a:solidFill>
                        <a:srgbClr val="DEE2E6"/>
                      </a:solidFill>
                      <a:prstDash val="solid"/>
                      <a:round/>
                      <a:headEnd type="none" w="med" len="med"/>
                      <a:tailEnd type="none" w="med" len="med"/>
                    </a:lnT>
                    <a:lnB>
                      <a:noFill/>
                    </a:lnB>
                    <a:solidFill>
                      <a:srgbClr val="FFFFFF"/>
                    </a:solidFill>
                  </a:tcPr>
                </a:tc>
                <a:tc>
                  <a:txBody>
                    <a:bodyPr/>
                    <a:lstStyle/>
                    <a:p>
                      <a:pPr algn="l" fontAlgn="t"/>
                      <a:r>
                        <a:rPr lang="de-DE" sz="1500" u="none" strike="noStrike" dirty="0">
                          <a:solidFill>
                            <a:srgbClr val="004A8F"/>
                          </a:solidFill>
                          <a:effectLst/>
                          <a:hlinkClick r:id="rId2"/>
                        </a:rPr>
                        <a:t>https://uni-wuerzburg.zoom.us/j/67784139222?pwd=bWZQVTZJbnhkSTJyRzdmUWh3QUZ3UT09</a:t>
                      </a:r>
                      <a:endParaRPr lang="de-DE" sz="1500" dirty="0">
                        <a:effectLst/>
                      </a:endParaRPr>
                    </a:p>
                  </a:txBody>
                  <a:tcPr marL="76250" marR="76250" marT="38125" marB="38125">
                    <a:lnL>
                      <a:noFill/>
                    </a:lnL>
                    <a:lnR>
                      <a:noFill/>
                    </a:lnR>
                    <a:lnT w="9525" cap="flat" cmpd="sng" algn="ctr">
                      <a:solidFill>
                        <a:srgbClr val="DEE2E6"/>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917900792"/>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el 1">
            <a:extLst>
              <a:ext uri="{FF2B5EF4-FFF2-40B4-BE49-F238E27FC236}">
                <a16:creationId xmlns:a16="http://schemas.microsoft.com/office/drawing/2014/main" id="{3B47A69D-0C08-DF2B-F490-EACA05A67EC9}"/>
              </a:ext>
            </a:extLst>
          </p:cNvPr>
          <p:cNvSpPr>
            <a:spLocks noGrp="1" noChangeArrowheads="1"/>
          </p:cNvSpPr>
          <p:nvPr>
            <p:ph type="title"/>
          </p:nvPr>
        </p:nvSpPr>
        <p:spPr>
          <a:xfrm>
            <a:off x="1438275" y="830263"/>
            <a:ext cx="6623050" cy="647700"/>
          </a:xfrm>
        </p:spPr>
        <p:txBody>
          <a:bodyPr/>
          <a:lstStyle/>
          <a:p>
            <a:r>
              <a:rPr lang="de-DE" altLang="de-DE">
                <a:solidFill>
                  <a:srgbClr val="92D050"/>
                </a:solidFill>
              </a:rPr>
              <a:t>M5: Praktikumsmodul/10 ECTS</a:t>
            </a:r>
          </a:p>
        </p:txBody>
      </p:sp>
      <p:sp>
        <p:nvSpPr>
          <p:cNvPr id="24578" name="Inhaltsplatzhalter 2">
            <a:extLst>
              <a:ext uri="{FF2B5EF4-FFF2-40B4-BE49-F238E27FC236}">
                <a16:creationId xmlns:a16="http://schemas.microsoft.com/office/drawing/2014/main" id="{C419F617-A253-19CD-07DE-93190A62D849}"/>
              </a:ext>
            </a:extLst>
          </p:cNvPr>
          <p:cNvSpPr>
            <a:spLocks noGrp="1" noChangeArrowheads="1"/>
          </p:cNvSpPr>
          <p:nvPr>
            <p:ph idx="1"/>
          </p:nvPr>
        </p:nvSpPr>
        <p:spPr/>
        <p:txBody>
          <a:bodyPr/>
          <a:lstStyle/>
          <a:p>
            <a:pPr>
              <a:defRPr/>
            </a:pPr>
            <a:endParaRPr lang="de-DE" altLang="de-DE" dirty="0"/>
          </a:p>
          <a:p>
            <a:pPr>
              <a:defRPr/>
            </a:pPr>
            <a:r>
              <a:rPr lang="de-DE" altLang="de-DE" dirty="0"/>
              <a:t>selbstorganisiertes Praktikum</a:t>
            </a:r>
          </a:p>
          <a:p>
            <a:pPr>
              <a:defRPr/>
            </a:pPr>
            <a:endParaRPr lang="de-DE" altLang="de-DE" dirty="0"/>
          </a:p>
          <a:p>
            <a:pPr>
              <a:defRPr/>
            </a:pPr>
            <a:r>
              <a:rPr lang="de-DE" altLang="de-DE" dirty="0"/>
              <a:t>Nachweis von 10 eigenständig gehaltenen Stunden</a:t>
            </a:r>
          </a:p>
          <a:p>
            <a:pPr marL="0" indent="0">
              <a:buFontTx/>
              <a:buNone/>
              <a:defRPr/>
            </a:pPr>
            <a:r>
              <a:rPr lang="de-DE" altLang="de-DE" dirty="0"/>
              <a:t> </a:t>
            </a:r>
          </a:p>
        </p:txBody>
      </p:sp>
      <p:pic>
        <p:nvPicPr>
          <p:cNvPr id="24579" name="Bild 3">
            <a:extLst>
              <a:ext uri="{FF2B5EF4-FFF2-40B4-BE49-F238E27FC236}">
                <a16:creationId xmlns:a16="http://schemas.microsoft.com/office/drawing/2014/main" id="{0A5DC0F8-1C41-0198-AF06-F19A6E79AC5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19925" y="4581525"/>
            <a:ext cx="1701800" cy="194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el 1">
            <a:extLst>
              <a:ext uri="{FF2B5EF4-FFF2-40B4-BE49-F238E27FC236}">
                <a16:creationId xmlns:a16="http://schemas.microsoft.com/office/drawing/2014/main" id="{6457003C-CDF1-C0E9-EDAC-7F36F98E2D94}"/>
              </a:ext>
            </a:extLst>
          </p:cNvPr>
          <p:cNvSpPr>
            <a:spLocks noGrp="1" noChangeArrowheads="1"/>
          </p:cNvSpPr>
          <p:nvPr>
            <p:ph type="title"/>
          </p:nvPr>
        </p:nvSpPr>
        <p:spPr>
          <a:xfrm>
            <a:off x="1438275" y="830263"/>
            <a:ext cx="3441700" cy="647700"/>
          </a:xfrm>
        </p:spPr>
        <p:txBody>
          <a:bodyPr/>
          <a:lstStyle/>
          <a:p>
            <a:r>
              <a:rPr lang="de-DE" altLang="de-DE"/>
              <a:t>Hinweise zu M5</a:t>
            </a:r>
          </a:p>
        </p:txBody>
      </p:sp>
      <p:sp>
        <p:nvSpPr>
          <p:cNvPr id="25602" name="Inhaltsplatzhalter 2">
            <a:extLst>
              <a:ext uri="{FF2B5EF4-FFF2-40B4-BE49-F238E27FC236}">
                <a16:creationId xmlns:a16="http://schemas.microsoft.com/office/drawing/2014/main" id="{8A7B47E5-5D8A-4A0B-1CCF-07E6282932FB}"/>
              </a:ext>
            </a:extLst>
          </p:cNvPr>
          <p:cNvSpPr>
            <a:spLocks noGrp="1" noChangeArrowheads="1"/>
          </p:cNvSpPr>
          <p:nvPr>
            <p:ph idx="1"/>
          </p:nvPr>
        </p:nvSpPr>
        <p:spPr/>
        <p:txBody>
          <a:bodyPr/>
          <a:lstStyle/>
          <a:p>
            <a:pPr marL="0" indent="0" eaLnBrk="1" hangingPunct="1">
              <a:spcBef>
                <a:spcPct val="0"/>
              </a:spcBef>
              <a:buFontTx/>
              <a:buNone/>
            </a:pPr>
            <a:r>
              <a:rPr lang="de-DE" altLang="de-DE"/>
              <a:t>Hier geht es um Gruppenunterricht (ab 4 Personen aufwärts), leider kann Nachhilfe NICHT anerkannt werden.</a:t>
            </a:r>
          </a:p>
          <a:p>
            <a:pPr marL="0" indent="0" eaLnBrk="1" hangingPunct="1">
              <a:spcBef>
                <a:spcPct val="0"/>
              </a:spcBef>
              <a:buFontTx/>
              <a:buNone/>
            </a:pPr>
            <a:endParaRPr lang="de-DE" altLang="de-DE"/>
          </a:p>
          <a:p>
            <a:pPr marL="0" indent="0" eaLnBrk="1" hangingPunct="1">
              <a:spcBef>
                <a:spcPct val="0"/>
              </a:spcBef>
              <a:buFontTx/>
              <a:buNone/>
            </a:pPr>
            <a:r>
              <a:rPr lang="de-DE" altLang="de-DE"/>
              <a:t>Gerne erkennen wir aber an, wenn Sie bereits in der Arbeit mit Geflüchteten, Erwachsenenbildung, UNI-Schule im Bereich DaZ oder im Ausland im Bereich DaF tätig waren.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el 1">
            <a:extLst>
              <a:ext uri="{FF2B5EF4-FFF2-40B4-BE49-F238E27FC236}">
                <a16:creationId xmlns:a16="http://schemas.microsoft.com/office/drawing/2014/main" id="{9936A57F-A04E-8657-AAEA-B7F412F72546}"/>
              </a:ext>
            </a:extLst>
          </p:cNvPr>
          <p:cNvSpPr>
            <a:spLocks noGrp="1" noChangeArrowheads="1"/>
          </p:cNvSpPr>
          <p:nvPr>
            <p:ph type="title"/>
          </p:nvPr>
        </p:nvSpPr>
        <p:spPr>
          <a:xfrm>
            <a:off x="1438275" y="830263"/>
            <a:ext cx="4467225" cy="647700"/>
          </a:xfrm>
        </p:spPr>
        <p:txBody>
          <a:bodyPr/>
          <a:lstStyle/>
          <a:p>
            <a:r>
              <a:rPr lang="de-DE" altLang="de-DE"/>
              <a:t>Deckblatt Hausarbeit</a:t>
            </a:r>
          </a:p>
        </p:txBody>
      </p:sp>
      <p:pic>
        <p:nvPicPr>
          <p:cNvPr id="26626" name="Inhaltsplatzhalter 5">
            <a:extLst>
              <a:ext uri="{FF2B5EF4-FFF2-40B4-BE49-F238E27FC236}">
                <a16:creationId xmlns:a16="http://schemas.microsoft.com/office/drawing/2014/main" id="{B02EADF4-43CD-36EC-C656-8ADC32CF639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135188" y="1600200"/>
            <a:ext cx="5889625" cy="4525963"/>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el 1">
            <a:extLst>
              <a:ext uri="{FF2B5EF4-FFF2-40B4-BE49-F238E27FC236}">
                <a16:creationId xmlns:a16="http://schemas.microsoft.com/office/drawing/2014/main" id="{771204D6-3066-DA92-E49D-E576EA76FE77}"/>
              </a:ext>
            </a:extLst>
          </p:cNvPr>
          <p:cNvSpPr>
            <a:spLocks noGrp="1" noChangeArrowheads="1"/>
          </p:cNvSpPr>
          <p:nvPr>
            <p:ph type="title"/>
          </p:nvPr>
        </p:nvSpPr>
        <p:spPr>
          <a:xfrm>
            <a:off x="1438275" y="830263"/>
            <a:ext cx="5314950" cy="647700"/>
          </a:xfrm>
        </p:spPr>
        <p:txBody>
          <a:bodyPr/>
          <a:lstStyle/>
          <a:p>
            <a:r>
              <a:rPr lang="de-DE" altLang="de-DE"/>
              <a:t>Laufzettel Zusatzstudium</a:t>
            </a:r>
          </a:p>
        </p:txBody>
      </p:sp>
      <p:pic>
        <p:nvPicPr>
          <p:cNvPr id="27650" name="Inhaltsplatzhalter 6">
            <a:extLst>
              <a:ext uri="{FF2B5EF4-FFF2-40B4-BE49-F238E27FC236}">
                <a16:creationId xmlns:a16="http://schemas.microsoft.com/office/drawing/2014/main" id="{35C0EC8C-D601-D1CC-FAE3-ACEF9FB5C6C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135188" y="1600200"/>
            <a:ext cx="5889625" cy="4525963"/>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el 1">
            <a:extLst>
              <a:ext uri="{FF2B5EF4-FFF2-40B4-BE49-F238E27FC236}">
                <a16:creationId xmlns:a16="http://schemas.microsoft.com/office/drawing/2014/main" id="{7A9998D5-8D05-A0D1-6C23-AFA11A246B31}"/>
              </a:ext>
            </a:extLst>
          </p:cNvPr>
          <p:cNvSpPr>
            <a:spLocks noGrp="1" noChangeArrowheads="1"/>
          </p:cNvSpPr>
          <p:nvPr>
            <p:ph type="title"/>
          </p:nvPr>
        </p:nvSpPr>
        <p:spPr>
          <a:xfrm>
            <a:off x="1438275" y="830263"/>
            <a:ext cx="2339975" cy="647700"/>
          </a:xfrm>
        </p:spPr>
        <p:txBody>
          <a:bodyPr/>
          <a:lstStyle/>
          <a:p>
            <a:r>
              <a:rPr lang="de-DE" altLang="de-DE"/>
              <a:t>DaZ-Team</a:t>
            </a:r>
          </a:p>
        </p:txBody>
      </p:sp>
      <p:sp>
        <p:nvSpPr>
          <p:cNvPr id="3" name="Inhaltsplatzhalter 2">
            <a:extLst>
              <a:ext uri="{FF2B5EF4-FFF2-40B4-BE49-F238E27FC236}">
                <a16:creationId xmlns:a16="http://schemas.microsoft.com/office/drawing/2014/main" id="{0E9F4B1B-49CA-C4DB-5C57-51EC739D04AC}"/>
              </a:ext>
            </a:extLst>
          </p:cNvPr>
          <p:cNvSpPr>
            <a:spLocks noGrp="1"/>
          </p:cNvSpPr>
          <p:nvPr>
            <p:ph idx="1"/>
          </p:nvPr>
        </p:nvSpPr>
        <p:spPr/>
        <p:txBody>
          <a:bodyPr/>
          <a:lstStyle/>
          <a:p>
            <a:pPr>
              <a:defRPr/>
            </a:pPr>
            <a:endParaRPr lang="de-DE" dirty="0"/>
          </a:p>
          <a:p>
            <a:pPr marL="0" indent="0">
              <a:buFontTx/>
              <a:buNone/>
              <a:defRPr/>
            </a:pPr>
            <a:r>
              <a:rPr lang="de-DE" dirty="0"/>
              <a:t>Chiara Wolz (Hiwi): </a:t>
            </a:r>
            <a:r>
              <a:rPr lang="de-DE" u="sng" dirty="0">
                <a:hlinkClick r:id="rId3"/>
              </a:rPr>
              <a:t>zusatzstudiumdaz@uni-wuerzburg.de</a:t>
            </a:r>
            <a:endParaRPr lang="de-DE" u="sng" dirty="0"/>
          </a:p>
          <a:p>
            <a:pPr marL="0" indent="0">
              <a:buFontTx/>
              <a:buNone/>
              <a:defRPr/>
            </a:pPr>
            <a:r>
              <a:rPr lang="de-DE" dirty="0"/>
              <a:t>Tanja Schreier, 4.U.17</a:t>
            </a:r>
          </a:p>
          <a:p>
            <a:pPr marL="0" indent="0">
              <a:buFontTx/>
              <a:buNone/>
              <a:defRPr/>
            </a:pPr>
            <a:r>
              <a:rPr lang="de-DE" u="sng" dirty="0" err="1">
                <a:solidFill>
                  <a:schemeClr val="accent1">
                    <a:lumMod val="50000"/>
                  </a:schemeClr>
                </a:solidFill>
              </a:rPr>
              <a:t>tanja.schreier@uni-wuerzburg.de</a:t>
            </a:r>
            <a:endParaRPr lang="de-DE" u="sng" dirty="0">
              <a:solidFill>
                <a:schemeClr val="accent1">
                  <a:lumMod val="50000"/>
                </a:schemeClr>
              </a:solidFill>
            </a:endParaRPr>
          </a:p>
          <a:p>
            <a:pPr marL="0" indent="0">
              <a:buFontTx/>
              <a:buNone/>
              <a:defRPr/>
            </a:pPr>
            <a:r>
              <a:rPr lang="de-DE" dirty="0"/>
              <a:t>Annette Pöhlmann-Lang, 4.U.17</a:t>
            </a:r>
          </a:p>
          <a:p>
            <a:pPr marL="0" indent="0">
              <a:buFontTx/>
              <a:buNone/>
              <a:defRPr/>
            </a:pPr>
            <a:r>
              <a:rPr lang="de-DE" dirty="0">
                <a:hlinkClick r:id="rId4"/>
              </a:rPr>
              <a:t>annette.poehlmann-lang@uni-wuerzburg.de</a:t>
            </a:r>
            <a:r>
              <a:rPr lang="de-DE" dirty="0"/>
              <a:t> </a:t>
            </a:r>
          </a:p>
          <a:p>
            <a:pPr marL="0" indent="0">
              <a:buFontTx/>
              <a:buNone/>
              <a:defRPr/>
            </a:pPr>
            <a:endParaRPr lang="de-DE"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el 1">
            <a:extLst>
              <a:ext uri="{FF2B5EF4-FFF2-40B4-BE49-F238E27FC236}">
                <a16:creationId xmlns:a16="http://schemas.microsoft.com/office/drawing/2014/main" id="{C084CACA-2447-3901-555E-46FE9832147D}"/>
              </a:ext>
            </a:extLst>
          </p:cNvPr>
          <p:cNvSpPr>
            <a:spLocks noGrp="1" noChangeArrowheads="1"/>
          </p:cNvSpPr>
          <p:nvPr>
            <p:ph type="title"/>
          </p:nvPr>
        </p:nvSpPr>
        <p:spPr>
          <a:xfrm>
            <a:off x="1438275" y="830947"/>
            <a:ext cx="7186583" cy="646331"/>
          </a:xfrm>
        </p:spPr>
        <p:txBody>
          <a:bodyPr/>
          <a:lstStyle/>
          <a:p>
            <a:r>
              <a:rPr lang="de-DE" altLang="de-DE" dirty="0"/>
              <a:t>Bewerbungsfrist für das </a:t>
            </a:r>
            <a:r>
              <a:rPr lang="de-DE" altLang="de-DE" dirty="0" err="1"/>
              <a:t>SoSe</a:t>
            </a:r>
            <a:r>
              <a:rPr lang="de-DE" altLang="de-DE" dirty="0"/>
              <a:t> 23</a:t>
            </a:r>
          </a:p>
        </p:txBody>
      </p:sp>
      <p:sp>
        <p:nvSpPr>
          <p:cNvPr id="30722" name="Inhaltsplatzhalter 2">
            <a:extLst>
              <a:ext uri="{FF2B5EF4-FFF2-40B4-BE49-F238E27FC236}">
                <a16:creationId xmlns:a16="http://schemas.microsoft.com/office/drawing/2014/main" id="{344C0B75-AC49-8D59-B5EB-0EEA06B7011E}"/>
              </a:ext>
            </a:extLst>
          </p:cNvPr>
          <p:cNvSpPr>
            <a:spLocks noGrp="1" noChangeArrowheads="1"/>
          </p:cNvSpPr>
          <p:nvPr>
            <p:ph idx="1"/>
          </p:nvPr>
        </p:nvSpPr>
        <p:spPr/>
        <p:txBody>
          <a:bodyPr/>
          <a:lstStyle/>
          <a:p>
            <a:pPr marL="0" indent="0" eaLnBrk="1" hangingPunct="1">
              <a:spcBef>
                <a:spcPct val="0"/>
              </a:spcBef>
              <a:buFontTx/>
              <a:buNone/>
            </a:pPr>
            <a:r>
              <a:rPr lang="de-DE" altLang="de-DE" dirty="0"/>
              <a:t>Sollten Sie sich erst zum nächsten Semester bewerben wollen, dann schicken Sie bitte Ihren Antrag auf Zulassung (</a:t>
            </a:r>
            <a:r>
              <a:rPr lang="de-DE" altLang="de-DE" dirty="0" err="1"/>
              <a:t>download</a:t>
            </a:r>
            <a:r>
              <a:rPr lang="de-DE" altLang="de-DE" dirty="0"/>
              <a:t> </a:t>
            </a:r>
            <a:r>
              <a:rPr lang="de-DE" altLang="de-DE" dirty="0" err="1"/>
              <a:t>homepage</a:t>
            </a:r>
            <a:r>
              <a:rPr lang="de-DE" altLang="de-DE" dirty="0"/>
              <a:t> DaZ) bis spätestens</a:t>
            </a:r>
          </a:p>
          <a:p>
            <a:pPr marL="0" indent="0" eaLnBrk="1" hangingPunct="1">
              <a:spcBef>
                <a:spcPct val="0"/>
              </a:spcBef>
              <a:buFontTx/>
              <a:buNone/>
            </a:pPr>
            <a:r>
              <a:rPr lang="de-DE" altLang="de-DE" sz="4800" dirty="0">
                <a:solidFill>
                  <a:srgbClr val="FF0000"/>
                </a:solidFill>
              </a:rPr>
              <a:t>15.01.2023</a:t>
            </a:r>
          </a:p>
          <a:p>
            <a:pPr marL="0" indent="0" eaLnBrk="1" hangingPunct="1">
              <a:spcBef>
                <a:spcPct val="0"/>
              </a:spcBef>
              <a:buFontTx/>
              <a:buNone/>
            </a:pPr>
            <a:r>
              <a:rPr lang="de-DE" altLang="de-DE" dirty="0"/>
              <a:t>per Post an des Sekretariat der Deutschdidaktik.</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7FE061-5B56-2524-FFBC-1FFCEE763F45}"/>
              </a:ext>
            </a:extLst>
          </p:cNvPr>
          <p:cNvSpPr>
            <a:spLocks noGrp="1"/>
          </p:cNvSpPr>
          <p:nvPr>
            <p:ph type="title"/>
          </p:nvPr>
        </p:nvSpPr>
        <p:spPr>
          <a:xfrm>
            <a:off x="1438275" y="553949"/>
            <a:ext cx="6878806" cy="1200329"/>
          </a:xfrm>
        </p:spPr>
        <p:txBody>
          <a:bodyPr/>
          <a:lstStyle/>
          <a:p>
            <a:r>
              <a:rPr lang="de-DE" dirty="0"/>
              <a:t>Abgabe am Semesterende per</a:t>
            </a:r>
            <a:br>
              <a:rPr lang="de-DE" dirty="0"/>
            </a:br>
            <a:r>
              <a:rPr lang="de-DE" dirty="0"/>
              <a:t>Post oder in unseren Briefkasten</a:t>
            </a:r>
          </a:p>
        </p:txBody>
      </p:sp>
      <p:sp>
        <p:nvSpPr>
          <p:cNvPr id="3" name="Inhaltsplatzhalter 2">
            <a:extLst>
              <a:ext uri="{FF2B5EF4-FFF2-40B4-BE49-F238E27FC236}">
                <a16:creationId xmlns:a16="http://schemas.microsoft.com/office/drawing/2014/main" id="{54861208-E3AA-8025-E3FD-03FB3ADE70C1}"/>
              </a:ext>
            </a:extLst>
          </p:cNvPr>
          <p:cNvSpPr>
            <a:spLocks noGrp="1"/>
          </p:cNvSpPr>
          <p:nvPr>
            <p:ph idx="1"/>
          </p:nvPr>
        </p:nvSpPr>
        <p:spPr>
          <a:xfrm>
            <a:off x="1438275" y="2204864"/>
            <a:ext cx="7283450" cy="4525963"/>
          </a:xfrm>
        </p:spPr>
        <p:txBody>
          <a:bodyPr/>
          <a:lstStyle/>
          <a:p>
            <a:r>
              <a:rPr lang="de-DE" sz="2000" dirty="0">
                <a:solidFill>
                  <a:srgbClr val="FF0000"/>
                </a:solidFill>
              </a:rPr>
              <a:t>Sie erleichtern mir die Arbeit, wenn Sie Ihre Leistung an meine </a:t>
            </a:r>
            <a:r>
              <a:rPr lang="de-DE" sz="2000" dirty="0" err="1">
                <a:solidFill>
                  <a:srgbClr val="FF0000"/>
                </a:solidFill>
              </a:rPr>
              <a:t>Home-office</a:t>
            </a:r>
            <a:r>
              <a:rPr lang="de-DE" sz="2000" dirty="0">
                <a:solidFill>
                  <a:srgbClr val="FF0000"/>
                </a:solidFill>
              </a:rPr>
              <a:t>-Adresse schicken!</a:t>
            </a:r>
          </a:p>
          <a:p>
            <a:r>
              <a:rPr lang="de-DE" sz="2000" dirty="0"/>
              <a:t>Postanschrift:</a:t>
            </a:r>
          </a:p>
          <a:p>
            <a:r>
              <a:rPr lang="de-DE" sz="2000" dirty="0"/>
              <a:t>Annette Pöhlmann-Lang</a:t>
            </a:r>
          </a:p>
          <a:p>
            <a:pPr marL="0" indent="0">
              <a:buNone/>
            </a:pPr>
            <a:r>
              <a:rPr lang="de-DE" sz="2000" dirty="0"/>
              <a:t>	Dr. Haas-Str. 2a</a:t>
            </a:r>
          </a:p>
          <a:p>
            <a:pPr marL="0" indent="0">
              <a:buNone/>
            </a:pPr>
            <a:r>
              <a:rPr lang="de-DE" sz="2000" dirty="0"/>
              <a:t>	96047 Bamberg</a:t>
            </a:r>
          </a:p>
          <a:p>
            <a:endParaRPr lang="de-DE" sz="2000" dirty="0"/>
          </a:p>
          <a:p>
            <a:r>
              <a:rPr lang="de-DE" sz="2000" dirty="0"/>
              <a:t>Institut für Deutsche Philologie		</a:t>
            </a:r>
            <a:br>
              <a:rPr lang="de-DE" sz="2000" dirty="0"/>
            </a:br>
            <a:r>
              <a:rPr lang="de-DE" sz="2000" dirty="0"/>
              <a:t>	Lehrstuhl für Didaktik der			</a:t>
            </a:r>
            <a:br>
              <a:rPr lang="de-DE" sz="2000" dirty="0"/>
            </a:br>
            <a:r>
              <a:rPr lang="de-DE" sz="2000" dirty="0"/>
              <a:t>	Deutschen Sprache und Literatur		</a:t>
            </a:r>
            <a:br>
              <a:rPr lang="de-DE" sz="2000" dirty="0"/>
            </a:br>
            <a:r>
              <a:rPr lang="de-DE" sz="2000" dirty="0"/>
              <a:t>	Universität Würzburg</a:t>
            </a:r>
            <a:br>
              <a:rPr lang="de-DE" sz="2000" dirty="0"/>
            </a:br>
            <a:r>
              <a:rPr lang="de-DE" sz="2000" dirty="0"/>
              <a:t>	Am </a:t>
            </a:r>
            <a:r>
              <a:rPr lang="de-DE" sz="2000" dirty="0" err="1"/>
              <a:t>Hubland</a:t>
            </a:r>
            <a:r>
              <a:rPr lang="de-DE" sz="2000" dirty="0"/>
              <a:t> 18</a:t>
            </a:r>
            <a:br>
              <a:rPr lang="de-DE" sz="2000"/>
            </a:br>
            <a:r>
              <a:rPr lang="de-DE" sz="2000"/>
              <a:t>	97074 </a:t>
            </a:r>
            <a:r>
              <a:rPr lang="de-DE" sz="2000" dirty="0"/>
              <a:t>Würzburg</a:t>
            </a:r>
          </a:p>
          <a:p>
            <a:endParaRPr lang="de-DE" dirty="0"/>
          </a:p>
        </p:txBody>
      </p:sp>
    </p:spTree>
    <p:extLst>
      <p:ext uri="{BB962C8B-B14F-4D97-AF65-F5344CB8AC3E}">
        <p14:creationId xmlns:p14="http://schemas.microsoft.com/office/powerpoint/2010/main" val="685242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el 1">
            <a:extLst>
              <a:ext uri="{FF2B5EF4-FFF2-40B4-BE49-F238E27FC236}">
                <a16:creationId xmlns:a16="http://schemas.microsoft.com/office/drawing/2014/main" id="{37E51F68-76A1-429B-DD2E-933DD0AF8C7E}"/>
              </a:ext>
            </a:extLst>
          </p:cNvPr>
          <p:cNvSpPr>
            <a:spLocks noGrp="1" noChangeArrowheads="1"/>
          </p:cNvSpPr>
          <p:nvPr>
            <p:ph type="title"/>
          </p:nvPr>
        </p:nvSpPr>
        <p:spPr/>
        <p:txBody>
          <a:bodyPr/>
          <a:lstStyle/>
          <a:p>
            <a:endParaRPr lang="de-DE" altLang="de-DE"/>
          </a:p>
        </p:txBody>
      </p:sp>
      <p:sp>
        <p:nvSpPr>
          <p:cNvPr id="8194" name="Inhaltsplatzhalter 2">
            <a:extLst>
              <a:ext uri="{FF2B5EF4-FFF2-40B4-BE49-F238E27FC236}">
                <a16:creationId xmlns:a16="http://schemas.microsoft.com/office/drawing/2014/main" id="{D814281B-FC4C-F5F0-1E47-1D9A58C47B25}"/>
              </a:ext>
            </a:extLst>
          </p:cNvPr>
          <p:cNvSpPr>
            <a:spLocks noGrp="1" noChangeArrowheads="1"/>
          </p:cNvSpPr>
          <p:nvPr>
            <p:ph idx="1"/>
          </p:nvPr>
        </p:nvSpPr>
        <p:spPr>
          <a:xfrm>
            <a:off x="1408113" y="1628775"/>
            <a:ext cx="7283450" cy="4525963"/>
          </a:xfrm>
        </p:spPr>
        <p:txBody>
          <a:bodyPr/>
          <a:lstStyle/>
          <a:p>
            <a:pPr marL="0" indent="0" eaLnBrk="1" hangingPunct="1">
              <a:spcBef>
                <a:spcPct val="0"/>
              </a:spcBef>
              <a:buFontTx/>
              <a:buNone/>
            </a:pPr>
            <a:r>
              <a:rPr lang="de-DE" altLang="de-DE" sz="1600" dirty="0">
                <a:latin typeface="Lucida Handwriting" panose="03010101010101010101" pitchFamily="66" charset="77"/>
                <a:ea typeface="Lucida Handwriting" panose="03010101010101010101" pitchFamily="66" charset="77"/>
                <a:cs typeface="Lucida Handwriting" panose="03010101010101010101" pitchFamily="66" charset="77"/>
              </a:rPr>
              <a:t>Das Zusatzstudium DaZ wird </a:t>
            </a:r>
            <a:r>
              <a:rPr lang="de-DE" altLang="de-DE" sz="1600" dirty="0">
                <a:solidFill>
                  <a:srgbClr val="FF0000"/>
                </a:solidFill>
                <a:latin typeface="Lucida Handwriting" panose="03010101010101010101" pitchFamily="66" charset="77"/>
                <a:ea typeface="Lucida Handwriting" panose="03010101010101010101" pitchFamily="66" charset="77"/>
                <a:cs typeface="Lucida Handwriting" panose="03010101010101010101" pitchFamily="66" charset="77"/>
              </a:rPr>
              <a:t>NICHT</a:t>
            </a:r>
            <a:r>
              <a:rPr lang="de-DE" altLang="de-DE" sz="1600" dirty="0">
                <a:latin typeface="Lucida Handwriting" panose="03010101010101010101" pitchFamily="66" charset="77"/>
                <a:ea typeface="Lucida Handwriting" panose="03010101010101010101" pitchFamily="66" charset="77"/>
                <a:cs typeface="Lucida Handwriting" panose="03010101010101010101" pitchFamily="66" charset="77"/>
              </a:rPr>
              <a:t> mit einer Abschlussprüfung beendet, Sie erhalten das Zertifikat durch die additive Ableistung der Module 1-5.</a:t>
            </a:r>
          </a:p>
          <a:p>
            <a:pPr marL="0" indent="0" eaLnBrk="1" hangingPunct="1">
              <a:spcBef>
                <a:spcPct val="0"/>
              </a:spcBef>
              <a:buFontTx/>
              <a:buNone/>
            </a:pPr>
            <a:endParaRPr lang="de-DE" altLang="de-DE" sz="1600" dirty="0">
              <a:latin typeface="Lucida Handwriting" panose="03010101010101010101" pitchFamily="66" charset="77"/>
              <a:ea typeface="Lucida Handwriting" panose="03010101010101010101" pitchFamily="66" charset="77"/>
              <a:cs typeface="Lucida Handwriting" panose="03010101010101010101" pitchFamily="66" charset="77"/>
            </a:endParaRPr>
          </a:p>
          <a:p>
            <a:pPr marL="0" indent="0" eaLnBrk="1" hangingPunct="1">
              <a:spcBef>
                <a:spcPct val="0"/>
              </a:spcBef>
              <a:buFontTx/>
              <a:buNone/>
            </a:pPr>
            <a:endParaRPr lang="de-DE" altLang="de-DE" sz="1600" dirty="0">
              <a:latin typeface="Lucida Handwriting" panose="03010101010101010101" pitchFamily="66" charset="77"/>
              <a:ea typeface="Lucida Handwriting" panose="03010101010101010101" pitchFamily="66" charset="77"/>
              <a:cs typeface="Lucida Handwriting" panose="03010101010101010101" pitchFamily="66" charset="77"/>
            </a:endParaRPr>
          </a:p>
          <a:p>
            <a:pPr marL="0" indent="0" eaLnBrk="1" hangingPunct="1">
              <a:spcBef>
                <a:spcPct val="0"/>
              </a:spcBef>
              <a:buFontTx/>
              <a:buNone/>
            </a:pPr>
            <a:r>
              <a:rPr lang="de-DE" altLang="de-DE" sz="1600" dirty="0">
                <a:latin typeface="Lucida Handwriting" panose="03010101010101010101" pitchFamily="66" charset="77"/>
                <a:ea typeface="Lucida Handwriting" panose="03010101010101010101" pitchFamily="66" charset="77"/>
                <a:cs typeface="Lucida Handwriting" panose="03010101010101010101" pitchFamily="66" charset="77"/>
              </a:rPr>
              <a:t>Eine Semesterzahl, wie lange Sie für das Zusatzstudium brauchen, kann ich Ihnen nicht nennen, das hängt von Ihrem Stundenplan und individuellen Aspekten (Arbeitstempo, Zeitmanagement und Strukturiertheit) ab. Es spricht nichts dagegen, mehrere Module parallel zu belegen.</a:t>
            </a:r>
          </a:p>
          <a:p>
            <a:pPr marL="0" indent="0" eaLnBrk="1" hangingPunct="1">
              <a:spcBef>
                <a:spcPct val="0"/>
              </a:spcBef>
              <a:buFontTx/>
              <a:buNone/>
            </a:pPr>
            <a:endParaRPr lang="de-DE" altLang="de-DE" sz="1600" dirty="0">
              <a:latin typeface="Lucida Handwriting" panose="03010101010101010101" pitchFamily="66" charset="77"/>
              <a:ea typeface="Lucida Handwriting" panose="03010101010101010101" pitchFamily="66" charset="77"/>
              <a:cs typeface="Lucida Handwriting" panose="03010101010101010101" pitchFamily="66" charset="77"/>
            </a:endParaRPr>
          </a:p>
          <a:p>
            <a:pPr marL="0" indent="0" eaLnBrk="1" hangingPunct="1">
              <a:spcBef>
                <a:spcPct val="0"/>
              </a:spcBef>
              <a:buFontTx/>
              <a:buNone/>
            </a:pPr>
            <a:r>
              <a:rPr lang="de-DE" altLang="de-DE" sz="1600" dirty="0">
                <a:latin typeface="Lucida Handwriting" panose="03010101010101010101" pitchFamily="66" charset="77"/>
                <a:ea typeface="Lucida Handwriting" panose="03010101010101010101" pitchFamily="66" charset="77"/>
                <a:cs typeface="Lucida Handwriting" panose="03010101010101010101" pitchFamily="66" charset="77"/>
              </a:rPr>
              <a:t>Seien Sie sicher, dass das DaZ-Team Ihnen mit Rat und Tat zur Seite steht und jederzeit Ansprechpartner für Sie sein möchte. Wir wünschen Ihnen ein gutes Semester. </a:t>
            </a:r>
          </a:p>
          <a:p>
            <a:pPr marL="0" indent="0" eaLnBrk="1" hangingPunct="1">
              <a:spcBef>
                <a:spcPct val="0"/>
              </a:spcBef>
              <a:buFontTx/>
              <a:buNone/>
            </a:pPr>
            <a:endParaRPr lang="de-DE" altLang="de-DE" sz="1600" dirty="0">
              <a:latin typeface="Lucida Handwriting" panose="03010101010101010101" pitchFamily="66" charset="77"/>
              <a:ea typeface="Lucida Handwriting" panose="03010101010101010101" pitchFamily="66" charset="77"/>
              <a:cs typeface="Lucida Handwriting" panose="03010101010101010101" pitchFamily="66" charset="77"/>
            </a:endParaRPr>
          </a:p>
          <a:p>
            <a:pPr marL="0" indent="0" eaLnBrk="1" hangingPunct="1">
              <a:spcBef>
                <a:spcPct val="0"/>
              </a:spcBef>
              <a:buFontTx/>
              <a:buNone/>
            </a:pPr>
            <a:r>
              <a:rPr lang="de-DE" altLang="de-DE" sz="1600" dirty="0">
                <a:latin typeface="Lucida Handwriting" panose="03010101010101010101" pitchFamily="66" charset="77"/>
                <a:ea typeface="Lucida Handwriting" panose="03010101010101010101" pitchFamily="66" charset="77"/>
                <a:cs typeface="Lucida Handwriting" panose="03010101010101010101" pitchFamily="66" charset="77"/>
              </a:rPr>
              <a:t>Herzlichst</a:t>
            </a:r>
          </a:p>
          <a:p>
            <a:pPr marL="0" indent="0" eaLnBrk="1" hangingPunct="1">
              <a:spcBef>
                <a:spcPct val="0"/>
              </a:spcBef>
              <a:buFontTx/>
              <a:buNone/>
            </a:pPr>
            <a:r>
              <a:rPr lang="de-DE" altLang="de-DE" sz="1600" dirty="0">
                <a:latin typeface="Lucida Handwriting" panose="03010101010101010101" pitchFamily="66" charset="77"/>
                <a:ea typeface="Lucida Handwriting" panose="03010101010101010101" pitchFamily="66" charset="77"/>
                <a:cs typeface="Lucida Handwriting" panose="03010101010101010101" pitchFamily="66" charset="77"/>
              </a:rPr>
              <a:t>A. Pöhlmann, T. Schreier &amp; Chiara Wolz.</a:t>
            </a:r>
          </a:p>
          <a:p>
            <a:pPr marL="0" indent="0" eaLnBrk="1" hangingPunct="1">
              <a:spcBef>
                <a:spcPct val="0"/>
              </a:spcBef>
              <a:buFontTx/>
              <a:buNone/>
            </a:pPr>
            <a:endParaRPr lang="de-DE" altLang="de-DE"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el 1">
            <a:extLst>
              <a:ext uri="{FF2B5EF4-FFF2-40B4-BE49-F238E27FC236}">
                <a16:creationId xmlns:a16="http://schemas.microsoft.com/office/drawing/2014/main" id="{363C7E8F-E083-0768-1F71-132BA3810027}"/>
              </a:ext>
            </a:extLst>
          </p:cNvPr>
          <p:cNvSpPr>
            <a:spLocks noGrp="1" noChangeArrowheads="1"/>
          </p:cNvSpPr>
          <p:nvPr>
            <p:ph type="title"/>
          </p:nvPr>
        </p:nvSpPr>
        <p:spPr>
          <a:xfrm>
            <a:off x="1438275" y="830263"/>
            <a:ext cx="6315075" cy="647700"/>
          </a:xfrm>
        </p:spPr>
        <p:txBody>
          <a:bodyPr/>
          <a:lstStyle/>
          <a:p>
            <a:r>
              <a:rPr lang="de-DE" altLang="de-DE"/>
              <a:t>Bitte informieren Sie sich hier:</a:t>
            </a:r>
          </a:p>
        </p:txBody>
      </p:sp>
      <p:sp>
        <p:nvSpPr>
          <p:cNvPr id="9218" name="Inhaltsplatzhalter 2">
            <a:extLst>
              <a:ext uri="{FF2B5EF4-FFF2-40B4-BE49-F238E27FC236}">
                <a16:creationId xmlns:a16="http://schemas.microsoft.com/office/drawing/2014/main" id="{70235B4E-CDFF-7E0A-108E-435EA276488C}"/>
              </a:ext>
            </a:extLst>
          </p:cNvPr>
          <p:cNvSpPr>
            <a:spLocks noGrp="1" noChangeArrowheads="1"/>
          </p:cNvSpPr>
          <p:nvPr>
            <p:ph idx="1"/>
          </p:nvPr>
        </p:nvSpPr>
        <p:spPr/>
        <p:txBody>
          <a:bodyPr/>
          <a:lstStyle/>
          <a:p>
            <a:endParaRPr lang="de-DE" altLang="de-DE">
              <a:hlinkClick r:id="rId2"/>
            </a:endParaRPr>
          </a:p>
          <a:p>
            <a:r>
              <a:rPr lang="de-DE" altLang="de-DE"/>
              <a:t>Homepage Lehrstuhl Deutschdidaktik</a:t>
            </a:r>
            <a:br>
              <a:rPr lang="de-DE" altLang="de-DE"/>
            </a:br>
            <a:br>
              <a:rPr lang="de-DE" altLang="de-DE"/>
            </a:br>
            <a:r>
              <a:rPr lang="de-DE" altLang="de-DE">
                <a:hlinkClick r:id="rId2"/>
              </a:rPr>
              <a:t>http://www.germanistik.uni-wuerzburg.de/lehrstuehle/lehrstuhl_fuer_didaktik_der_deutschen_sprache_und_literatur/zusatzstudium_deutsch_als_zweitsprache_daz/</a:t>
            </a:r>
            <a:endParaRPr lang="de-DE" altLang="de-DE"/>
          </a:p>
          <a:p>
            <a:endParaRPr lang="de-DE" altLang="de-DE"/>
          </a:p>
          <a:p>
            <a:endParaRPr lang="de-DE" altLang="de-DE"/>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el 1">
            <a:extLst>
              <a:ext uri="{FF2B5EF4-FFF2-40B4-BE49-F238E27FC236}">
                <a16:creationId xmlns:a16="http://schemas.microsoft.com/office/drawing/2014/main" id="{345CA938-A6D6-EC3B-47EA-DB779952CF42}"/>
              </a:ext>
            </a:extLst>
          </p:cNvPr>
          <p:cNvSpPr>
            <a:spLocks noGrp="1" noChangeArrowheads="1"/>
          </p:cNvSpPr>
          <p:nvPr>
            <p:ph type="title"/>
          </p:nvPr>
        </p:nvSpPr>
        <p:spPr>
          <a:xfrm>
            <a:off x="1438275" y="862013"/>
            <a:ext cx="3716338" cy="584200"/>
          </a:xfrm>
        </p:spPr>
        <p:txBody>
          <a:bodyPr/>
          <a:lstStyle/>
          <a:p>
            <a:r>
              <a:rPr lang="de-DE" altLang="de-DE" sz="3200"/>
              <a:t>Hinweise allgemein</a:t>
            </a:r>
          </a:p>
        </p:txBody>
      </p:sp>
      <p:sp>
        <p:nvSpPr>
          <p:cNvPr id="10242" name="Inhaltsplatzhalter 2">
            <a:extLst>
              <a:ext uri="{FF2B5EF4-FFF2-40B4-BE49-F238E27FC236}">
                <a16:creationId xmlns:a16="http://schemas.microsoft.com/office/drawing/2014/main" id="{A1187EDF-D317-ACF4-4717-7A6A381D01DA}"/>
              </a:ext>
            </a:extLst>
          </p:cNvPr>
          <p:cNvSpPr>
            <a:spLocks noGrp="1" noChangeArrowheads="1"/>
          </p:cNvSpPr>
          <p:nvPr>
            <p:ph idx="1"/>
          </p:nvPr>
        </p:nvSpPr>
        <p:spPr/>
        <p:txBody>
          <a:bodyPr/>
          <a:lstStyle/>
          <a:p>
            <a:pPr marL="0" indent="0" eaLnBrk="1" hangingPunct="1">
              <a:spcBef>
                <a:spcPct val="0"/>
              </a:spcBef>
              <a:buFontTx/>
              <a:buNone/>
            </a:pPr>
            <a:endParaRPr lang="de-DE" altLang="de-DE" sz="2800" dirty="0"/>
          </a:p>
          <a:p>
            <a:pPr marL="0" indent="0" eaLnBrk="1" hangingPunct="1">
              <a:spcBef>
                <a:spcPct val="0"/>
              </a:spcBef>
              <a:buFontTx/>
              <a:buNone/>
            </a:pPr>
            <a:r>
              <a:rPr lang="de-DE" altLang="de-DE" sz="2800" dirty="0"/>
              <a:t>Für das Einbringen der Leistungen im  Zusatzstudium müssen Sie sich </a:t>
            </a:r>
            <a:r>
              <a:rPr lang="de-DE" altLang="de-DE" sz="2800" dirty="0">
                <a:solidFill>
                  <a:srgbClr val="FF0000"/>
                </a:solidFill>
              </a:rPr>
              <a:t>NICHT über </a:t>
            </a:r>
            <a:r>
              <a:rPr lang="de-DE" altLang="de-DE" sz="2800" dirty="0" err="1">
                <a:solidFill>
                  <a:srgbClr val="FF0000"/>
                </a:solidFill>
              </a:rPr>
              <a:t>wuestudy</a:t>
            </a:r>
            <a:r>
              <a:rPr lang="de-DE" altLang="de-DE" sz="2800" dirty="0">
                <a:solidFill>
                  <a:srgbClr val="FF0000"/>
                </a:solidFill>
              </a:rPr>
              <a:t> </a:t>
            </a:r>
            <a:r>
              <a:rPr lang="de-DE" altLang="de-DE" sz="2800" dirty="0"/>
              <a:t>anmelden.</a:t>
            </a:r>
          </a:p>
          <a:p>
            <a:pPr marL="0" indent="0" eaLnBrk="1" hangingPunct="1">
              <a:spcBef>
                <a:spcPct val="0"/>
              </a:spcBef>
              <a:buFontTx/>
              <a:buNone/>
            </a:pPr>
            <a:endParaRPr lang="de-DE" altLang="de-DE" sz="2800" dirty="0"/>
          </a:p>
          <a:p>
            <a:pPr marL="0" indent="0" eaLnBrk="1" hangingPunct="1">
              <a:spcBef>
                <a:spcPct val="0"/>
              </a:spcBef>
              <a:buFontTx/>
              <a:buNone/>
            </a:pPr>
            <a:r>
              <a:rPr lang="de-DE" altLang="de-DE" sz="2800" dirty="0"/>
              <a:t>Es genügt den Laufzettel zusammen mit Ihrer schriftlichen Leistung einzureichen.</a:t>
            </a:r>
          </a:p>
          <a:p>
            <a:pPr marL="0" indent="0" eaLnBrk="1" hangingPunct="1">
              <a:spcBef>
                <a:spcPct val="0"/>
              </a:spcBef>
              <a:buFontTx/>
              <a:buNone/>
            </a:pPr>
            <a:endParaRPr lang="de-DE" altLang="de-DE" sz="2800" dirty="0"/>
          </a:p>
          <a:p>
            <a:pPr marL="0" indent="0" eaLnBrk="1" hangingPunct="1">
              <a:spcBef>
                <a:spcPct val="0"/>
              </a:spcBef>
              <a:buFontTx/>
              <a:buNone/>
            </a:pPr>
            <a:r>
              <a:rPr lang="de-DE" altLang="de-DE" sz="2800" dirty="0"/>
              <a:t>Ihren Laufzettel können Sie im Hiwi-Zimmer lassen.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el 1">
            <a:extLst>
              <a:ext uri="{FF2B5EF4-FFF2-40B4-BE49-F238E27FC236}">
                <a16:creationId xmlns:a16="http://schemas.microsoft.com/office/drawing/2014/main" id="{5328B1E6-AF8F-6230-FD5E-C7F17DDB8795}"/>
              </a:ext>
            </a:extLst>
          </p:cNvPr>
          <p:cNvSpPr>
            <a:spLocks noGrp="1" noChangeArrowheads="1"/>
          </p:cNvSpPr>
          <p:nvPr>
            <p:ph type="title"/>
          </p:nvPr>
        </p:nvSpPr>
        <p:spPr>
          <a:xfrm>
            <a:off x="1438275" y="830263"/>
            <a:ext cx="6108700" cy="647700"/>
          </a:xfrm>
        </p:spPr>
        <p:txBody>
          <a:bodyPr/>
          <a:lstStyle/>
          <a:p>
            <a:r>
              <a:rPr lang="de-DE" altLang="de-DE"/>
              <a:t>Modulstruktur Zusatzstudium</a:t>
            </a:r>
          </a:p>
        </p:txBody>
      </p:sp>
      <p:graphicFrame>
        <p:nvGraphicFramePr>
          <p:cNvPr id="4" name="Inhaltsplatzhalter 3">
            <a:extLst>
              <a:ext uri="{FF2B5EF4-FFF2-40B4-BE49-F238E27FC236}">
                <a16:creationId xmlns:a16="http://schemas.microsoft.com/office/drawing/2014/main" id="{03AA0B7F-A19A-7357-BD9B-A5EFC5746390}"/>
              </a:ext>
            </a:extLst>
          </p:cNvPr>
          <p:cNvGraphicFramePr>
            <a:graphicFrameLocks noGrp="1"/>
          </p:cNvGraphicFramePr>
          <p:nvPr>
            <p:ph idx="1"/>
          </p:nvPr>
        </p:nvGraphicFramePr>
        <p:xfrm>
          <a:off x="1438275" y="1600200"/>
          <a:ext cx="728345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el 1">
            <a:extLst>
              <a:ext uri="{FF2B5EF4-FFF2-40B4-BE49-F238E27FC236}">
                <a16:creationId xmlns:a16="http://schemas.microsoft.com/office/drawing/2014/main" id="{42F966F3-87C4-EA8A-7A07-9306F955DC55}"/>
              </a:ext>
            </a:extLst>
          </p:cNvPr>
          <p:cNvSpPr>
            <a:spLocks noGrp="1" noChangeArrowheads="1"/>
          </p:cNvSpPr>
          <p:nvPr>
            <p:ph type="title"/>
          </p:nvPr>
        </p:nvSpPr>
        <p:spPr>
          <a:xfrm>
            <a:off x="1438275" y="830263"/>
            <a:ext cx="4160838" cy="647700"/>
          </a:xfrm>
        </p:spPr>
        <p:txBody>
          <a:bodyPr/>
          <a:lstStyle/>
          <a:p>
            <a:r>
              <a:rPr lang="de-DE" altLang="de-DE"/>
              <a:t>Hinweise allgemein</a:t>
            </a:r>
          </a:p>
        </p:txBody>
      </p:sp>
      <p:sp>
        <p:nvSpPr>
          <p:cNvPr id="12290" name="Inhaltsplatzhalter 2">
            <a:extLst>
              <a:ext uri="{FF2B5EF4-FFF2-40B4-BE49-F238E27FC236}">
                <a16:creationId xmlns:a16="http://schemas.microsoft.com/office/drawing/2014/main" id="{9B7C8D0C-C535-0DDA-3EA7-835D68B68A9C}"/>
              </a:ext>
            </a:extLst>
          </p:cNvPr>
          <p:cNvSpPr>
            <a:spLocks noGrp="1" noChangeArrowheads="1"/>
          </p:cNvSpPr>
          <p:nvPr>
            <p:ph idx="1"/>
          </p:nvPr>
        </p:nvSpPr>
        <p:spPr/>
        <p:txBody>
          <a:bodyPr/>
          <a:lstStyle/>
          <a:p>
            <a:pPr marL="0" indent="0" eaLnBrk="1" hangingPunct="1">
              <a:spcBef>
                <a:spcPct val="0"/>
              </a:spcBef>
              <a:buFontTx/>
              <a:buNone/>
            </a:pPr>
            <a:r>
              <a:rPr lang="de-DE" altLang="de-DE" dirty="0"/>
              <a:t>Die Module müssen </a:t>
            </a:r>
            <a:r>
              <a:rPr lang="de-DE" altLang="de-DE" dirty="0">
                <a:solidFill>
                  <a:srgbClr val="92D050"/>
                </a:solidFill>
              </a:rPr>
              <a:t>NICHT in Reihenfolge </a:t>
            </a:r>
            <a:r>
              <a:rPr lang="de-DE" altLang="de-DE" dirty="0"/>
              <a:t>abgeleistet werden.</a:t>
            </a:r>
          </a:p>
          <a:p>
            <a:pPr marL="0" indent="0" eaLnBrk="1" hangingPunct="1">
              <a:spcBef>
                <a:spcPct val="0"/>
              </a:spcBef>
              <a:buFontTx/>
              <a:buNone/>
            </a:pPr>
            <a:endParaRPr lang="de-DE" altLang="de-DE" dirty="0"/>
          </a:p>
          <a:p>
            <a:pPr marL="0" indent="0" eaLnBrk="1" hangingPunct="1">
              <a:spcBef>
                <a:spcPct val="0"/>
              </a:spcBef>
              <a:buFontTx/>
              <a:buNone/>
            </a:pPr>
            <a:r>
              <a:rPr lang="de-DE" altLang="de-DE" dirty="0"/>
              <a:t>Es bietet sich jedoch an, </a:t>
            </a:r>
            <a:r>
              <a:rPr lang="de-DE" altLang="de-DE" dirty="0">
                <a:solidFill>
                  <a:srgbClr val="92D050"/>
                </a:solidFill>
              </a:rPr>
              <a:t>mit der Vorlesung zu beginnen</a:t>
            </a:r>
            <a:r>
              <a:rPr lang="de-DE" altLang="de-DE" dirty="0"/>
              <a:t>, um die Grundlagen des Faches zu kennen.</a:t>
            </a:r>
          </a:p>
          <a:p>
            <a:pPr marL="0" indent="0" eaLnBrk="1" hangingPunct="1">
              <a:spcBef>
                <a:spcPct val="0"/>
              </a:spcBef>
              <a:buFontTx/>
              <a:buNone/>
            </a:pPr>
            <a:endParaRPr lang="de-DE" altLang="de-DE" dirty="0"/>
          </a:p>
          <a:p>
            <a:pPr marL="0" indent="0" eaLnBrk="1" hangingPunct="1">
              <a:spcBef>
                <a:spcPct val="0"/>
              </a:spcBef>
              <a:buFontTx/>
              <a:buNone/>
            </a:pPr>
            <a:r>
              <a:rPr lang="de-DE" altLang="de-DE" dirty="0"/>
              <a:t>Gerne können Sie dazu parallel bereits Seminare belegen.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el 1">
            <a:extLst>
              <a:ext uri="{FF2B5EF4-FFF2-40B4-BE49-F238E27FC236}">
                <a16:creationId xmlns:a16="http://schemas.microsoft.com/office/drawing/2014/main" id="{3B9B670B-C651-A574-AE46-EA44187E449C}"/>
              </a:ext>
            </a:extLst>
          </p:cNvPr>
          <p:cNvSpPr>
            <a:spLocks noGrp="1" noChangeArrowheads="1"/>
          </p:cNvSpPr>
          <p:nvPr>
            <p:ph type="title"/>
          </p:nvPr>
        </p:nvSpPr>
        <p:spPr>
          <a:xfrm>
            <a:off x="1438275" y="830947"/>
            <a:ext cx="5006692" cy="646331"/>
          </a:xfrm>
        </p:spPr>
        <p:txBody>
          <a:bodyPr/>
          <a:lstStyle/>
          <a:p>
            <a:r>
              <a:rPr lang="de-DE" altLang="de-DE" dirty="0">
                <a:solidFill>
                  <a:srgbClr val="92D050"/>
                </a:solidFill>
              </a:rPr>
              <a:t>M1: Vorlesung/5 ECTS</a:t>
            </a:r>
          </a:p>
        </p:txBody>
      </p:sp>
      <p:sp>
        <p:nvSpPr>
          <p:cNvPr id="13314" name="Inhaltsplatzhalter 2">
            <a:extLst>
              <a:ext uri="{FF2B5EF4-FFF2-40B4-BE49-F238E27FC236}">
                <a16:creationId xmlns:a16="http://schemas.microsoft.com/office/drawing/2014/main" id="{1B0390F1-149B-DF15-A145-D42FC7F7F704}"/>
              </a:ext>
            </a:extLst>
          </p:cNvPr>
          <p:cNvSpPr>
            <a:spLocks noGrp="1" noChangeArrowheads="1"/>
          </p:cNvSpPr>
          <p:nvPr>
            <p:ph idx="1"/>
          </p:nvPr>
        </p:nvSpPr>
        <p:spPr/>
        <p:txBody>
          <a:bodyPr/>
          <a:lstStyle/>
          <a:p>
            <a:endParaRPr lang="de-DE" altLang="de-DE" dirty="0"/>
          </a:p>
          <a:p>
            <a:r>
              <a:rPr lang="de-DE" altLang="de-DE" dirty="0"/>
              <a:t>Grundlagen des Faches DaZ	</a:t>
            </a:r>
          </a:p>
          <a:p>
            <a:endParaRPr lang="de-DE" altLang="de-DE" dirty="0"/>
          </a:p>
          <a:p>
            <a:r>
              <a:rPr lang="de-DE" altLang="de-DE" dirty="0"/>
              <a:t>Studienleistung:</a:t>
            </a:r>
          </a:p>
          <a:p>
            <a:pPr lvl="1"/>
            <a:r>
              <a:rPr lang="de-DE" altLang="de-DE" dirty="0"/>
              <a:t>5 Protokolle zu selbst gewählten Sitzungen</a:t>
            </a:r>
          </a:p>
        </p:txBody>
      </p:sp>
      <p:pic>
        <p:nvPicPr>
          <p:cNvPr id="13315" name="Bild 4">
            <a:extLst>
              <a:ext uri="{FF2B5EF4-FFF2-40B4-BE49-F238E27FC236}">
                <a16:creationId xmlns:a16="http://schemas.microsoft.com/office/drawing/2014/main" id="{066320D2-CC3F-C763-29BD-F04F02FAB39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19925" y="4581525"/>
            <a:ext cx="1701800" cy="194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el 1">
            <a:extLst>
              <a:ext uri="{FF2B5EF4-FFF2-40B4-BE49-F238E27FC236}">
                <a16:creationId xmlns:a16="http://schemas.microsoft.com/office/drawing/2014/main" id="{6145E4AE-AECB-2495-9216-331A0997D2F1}"/>
              </a:ext>
            </a:extLst>
          </p:cNvPr>
          <p:cNvSpPr>
            <a:spLocks noGrp="1" noChangeArrowheads="1"/>
          </p:cNvSpPr>
          <p:nvPr>
            <p:ph type="title"/>
          </p:nvPr>
        </p:nvSpPr>
        <p:spPr>
          <a:xfrm>
            <a:off x="1438275" y="830263"/>
            <a:ext cx="3057525" cy="647700"/>
          </a:xfrm>
        </p:spPr>
        <p:txBody>
          <a:bodyPr/>
          <a:lstStyle/>
          <a:p>
            <a:r>
              <a:rPr lang="de-DE" altLang="de-DE"/>
              <a:t>Abschluss M1</a:t>
            </a:r>
          </a:p>
        </p:txBody>
      </p:sp>
      <p:sp>
        <p:nvSpPr>
          <p:cNvPr id="14338" name="Inhaltsplatzhalter 2">
            <a:extLst>
              <a:ext uri="{FF2B5EF4-FFF2-40B4-BE49-F238E27FC236}">
                <a16:creationId xmlns:a16="http://schemas.microsoft.com/office/drawing/2014/main" id="{0058B68D-EA52-E41E-5137-F34F5E18158D}"/>
              </a:ext>
            </a:extLst>
          </p:cNvPr>
          <p:cNvSpPr>
            <a:spLocks noGrp="1" noChangeArrowheads="1"/>
          </p:cNvSpPr>
          <p:nvPr>
            <p:ph idx="1"/>
          </p:nvPr>
        </p:nvSpPr>
        <p:spPr/>
        <p:txBody>
          <a:bodyPr/>
          <a:lstStyle/>
          <a:p>
            <a:pPr marL="0" indent="0" eaLnBrk="1" hangingPunct="1">
              <a:spcBef>
                <a:spcPct val="0"/>
              </a:spcBef>
              <a:buFontTx/>
              <a:buNone/>
            </a:pPr>
            <a:r>
              <a:rPr lang="de-DE" altLang="de-DE" dirty="0"/>
              <a:t>Bitte versuchen Sie, Ihre Aufgaben bis zum Semesterende einzureichen.</a:t>
            </a:r>
          </a:p>
          <a:p>
            <a:pPr marL="0" indent="0" eaLnBrk="1" hangingPunct="1">
              <a:spcBef>
                <a:spcPct val="0"/>
              </a:spcBef>
              <a:buFontTx/>
              <a:buNone/>
            </a:pPr>
            <a:endParaRPr lang="de-DE" altLang="de-DE" dirty="0"/>
          </a:p>
          <a:p>
            <a:pPr marL="0" indent="0" eaLnBrk="1" hangingPunct="1">
              <a:spcBef>
                <a:spcPct val="0"/>
              </a:spcBef>
              <a:buFontTx/>
              <a:buNone/>
            </a:pPr>
            <a:r>
              <a:rPr lang="de-DE" altLang="de-DE" dirty="0"/>
              <a:t>Dazu bitte das Deckblatt (Folie 22) und den Laufzettel (Folie 23) mit abgeben.</a:t>
            </a:r>
          </a:p>
          <a:p>
            <a:pPr marL="0" indent="0" eaLnBrk="1" hangingPunct="1">
              <a:spcBef>
                <a:spcPct val="0"/>
              </a:spcBef>
              <a:buFontTx/>
              <a:buNone/>
            </a:pPr>
            <a:endParaRPr lang="de-DE" altLang="de-DE" dirty="0"/>
          </a:p>
          <a:p>
            <a:pPr marL="0" indent="0" eaLnBrk="1" hangingPunct="1">
              <a:spcBef>
                <a:spcPct val="0"/>
              </a:spcBef>
              <a:buFontTx/>
              <a:buNone/>
            </a:pPr>
            <a:r>
              <a:rPr lang="de-DE" altLang="de-DE" dirty="0"/>
              <a:t>Freier Bereich: Bitte den Laufzettel der Philosoph. Fakultät beilegen.</a:t>
            </a:r>
          </a:p>
        </p:txBody>
      </p:sp>
    </p:spTree>
  </p:cSld>
  <p:clrMapOvr>
    <a:masterClrMapping/>
  </p:clrMapOvr>
</p:sld>
</file>

<file path=ppt/theme/theme1.xml><?xml version="1.0" encoding="utf-8"?>
<a:theme xmlns:a="http://schemas.openxmlformats.org/drawingml/2006/main" name="Praesentation_mit_sublogo_blau">
  <a:themeElements>
    <a:clrScheme name="Praesentation_mit_sublogo_bla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aesentation_mit_sublogo_blau">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Praesentation_mit_sublogo_bla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aesentation_mit_sublogo_blau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aesentation_mit_sublogo_blau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aesentation_mit_sublogo_blau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aesentation_mit_sublogo_blau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aesentation_mit_sublogo_blau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aesentation_mit_sublogo_blau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aesentation_mit_sublogo_blau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aesentation_mit_sublogo_blau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aesentation_mit_sublogo_blau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aesentation_mit_sublogo_blau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aesentation_mit_sublogo_blau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aesentation_DaZ" id="{5A3CA5F7-07CA-7C4A-AABB-C86B49D2B017}" vid="{C19911D2-C0FE-C04A-BE7D-8EC20F4A1A3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Praesentation_mit_sublogo_blau</Template>
  <TotalTime>0</TotalTime>
  <Words>958</Words>
  <Application>Microsoft Macintosh PowerPoint</Application>
  <PresentationFormat>Bildschirmpräsentation (4:3)</PresentationFormat>
  <Paragraphs>150</Paragraphs>
  <Slides>26</Slides>
  <Notes>2</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26</vt:i4>
      </vt:variant>
    </vt:vector>
  </HeadingPairs>
  <TitlesOfParts>
    <vt:vector size="30" baseType="lpstr">
      <vt:lpstr>Arial</vt:lpstr>
      <vt:lpstr>Calibri</vt:lpstr>
      <vt:lpstr>Lucida Handwriting</vt:lpstr>
      <vt:lpstr>Praesentation_mit_sublogo_blau</vt:lpstr>
      <vt:lpstr>Informationen zum Zusatzstudium Deutsch als  Zweitsprache     </vt:lpstr>
      <vt:lpstr>Ein paar Worte vorab...</vt:lpstr>
      <vt:lpstr>PowerPoint-Präsentation</vt:lpstr>
      <vt:lpstr>Bitte informieren Sie sich hier:</vt:lpstr>
      <vt:lpstr>Hinweise allgemein</vt:lpstr>
      <vt:lpstr>Modulstruktur Zusatzstudium</vt:lpstr>
      <vt:lpstr>Hinweise allgemein</vt:lpstr>
      <vt:lpstr>M1: Vorlesung/5 ECTS</vt:lpstr>
      <vt:lpstr>Abschluss M1</vt:lpstr>
      <vt:lpstr>M2 Grundlagenmodul deutsche  Sprache/5 ECTS</vt:lpstr>
      <vt:lpstr>Hinweis zu M2</vt:lpstr>
      <vt:lpstr>PowerPoint-Präsentation</vt:lpstr>
      <vt:lpstr>vhb</vt:lpstr>
      <vt:lpstr>PowerPoint-Präsentation</vt:lpstr>
      <vt:lpstr>PowerPoint-Präsentation</vt:lpstr>
      <vt:lpstr>Hinweis zu M3 und M4</vt:lpstr>
      <vt:lpstr>M3: Aufbaumodul DaZ/Seminar/  5 ECTS</vt:lpstr>
      <vt:lpstr>M4: Vertiefungsmodul/Seminar/  5 ECTS</vt:lpstr>
      <vt:lpstr>Wie komme ich in ein Seminar?</vt:lpstr>
      <vt:lpstr>M5: Praktikumsmodul/10 ECTS</vt:lpstr>
      <vt:lpstr>Hinweise zu M5</vt:lpstr>
      <vt:lpstr>Deckblatt Hausarbeit</vt:lpstr>
      <vt:lpstr>Laufzettel Zusatzstudium</vt:lpstr>
      <vt:lpstr>DaZ-Team</vt:lpstr>
      <vt:lpstr>Bewerbungsfrist für das SoSe 23</vt:lpstr>
      <vt:lpstr>Abgabe am Semesterende per Post oder in unseren Briefkasten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Informationen zum Zusatzstudium Deutsch als  Zweitsprache     </dc:title>
  <dc:creator>Annette Pöhlmann-Lang</dc:creator>
  <cp:lastModifiedBy>Annette Pöhlmann-Lang</cp:lastModifiedBy>
  <cp:revision>2</cp:revision>
  <dcterms:created xsi:type="dcterms:W3CDTF">2022-10-16T08:44:50Z</dcterms:created>
  <dcterms:modified xsi:type="dcterms:W3CDTF">2022-10-16T09:13:41Z</dcterms:modified>
</cp:coreProperties>
</file>